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44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4996-D800-4A20-9333-9D5FE395DAD9}" type="datetimeFigureOut">
              <a:rPr lang="pl-PL" smtClean="0"/>
              <a:t>08.06.2022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DD912-421A-4FD1-9FDD-09FF6072E4D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4996-D800-4A20-9333-9D5FE395DAD9}" type="datetimeFigureOut">
              <a:rPr lang="pl-PL" smtClean="0"/>
              <a:t>08.06.2022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DD912-421A-4FD1-9FDD-09FF6072E4D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4996-D800-4A20-9333-9D5FE395DAD9}" type="datetimeFigureOut">
              <a:rPr lang="pl-PL" smtClean="0"/>
              <a:t>08.06.2022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DD912-421A-4FD1-9FDD-09FF6072E4D6}" type="slidenum">
              <a:rPr lang="pl-PL" smtClean="0"/>
              <a:t>‹#›</a:t>
            </a:fld>
            <a:endParaRPr lang="pl-P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8B6ED-FEC0-493D-8EA5-1663A54E27DD}" type="datetimeFigureOut">
              <a:rPr lang="pl-PL" smtClean="0">
                <a:solidFill>
                  <a:srgbClr val="575F6D"/>
                </a:solidFill>
              </a:rPr>
              <a:pPr/>
              <a:t>08.06.2022</a:t>
            </a:fld>
            <a:endParaRPr lang="pl-PL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30F6-058A-440B-83F3-EA3802222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8B6ED-FEC0-493D-8EA5-1663A54E27DD}" type="datetimeFigureOut">
              <a:rPr lang="pl-PL" smtClean="0">
                <a:solidFill>
                  <a:srgbClr val="575F6D"/>
                </a:solidFill>
              </a:rPr>
              <a:pPr/>
              <a:t>08.06.2022</a:t>
            </a:fld>
            <a:endParaRPr lang="pl-PL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30F6-058A-440B-83F3-EA3802222D2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8B6ED-FEC0-493D-8EA5-1663A54E27DD}" type="datetimeFigureOut">
              <a:rPr lang="pl-PL" smtClean="0">
                <a:solidFill>
                  <a:srgbClr val="FFF39D"/>
                </a:solidFill>
              </a:rPr>
              <a:pPr/>
              <a:t>08.06.2022</a:t>
            </a:fld>
            <a:endParaRPr lang="pl-PL">
              <a:solidFill>
                <a:srgbClr val="FFF39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FFF39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30F6-058A-440B-83F3-EA3802222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8B6ED-FEC0-493D-8EA5-1663A54E27DD}" type="datetimeFigureOut">
              <a:rPr lang="pl-PL" smtClean="0">
                <a:solidFill>
                  <a:srgbClr val="575F6D"/>
                </a:solidFill>
              </a:rPr>
              <a:pPr/>
              <a:t>08.06.2022</a:t>
            </a:fld>
            <a:endParaRPr lang="pl-PL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30F6-058A-440B-83F3-EA3802222D2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8B6ED-FEC0-493D-8EA5-1663A54E27DD}" type="datetimeFigureOut">
              <a:rPr lang="pl-PL" smtClean="0">
                <a:solidFill>
                  <a:srgbClr val="575F6D"/>
                </a:solidFill>
              </a:rPr>
              <a:pPr/>
              <a:t>08.06.2022</a:t>
            </a:fld>
            <a:endParaRPr lang="pl-PL">
              <a:solidFill>
                <a:srgbClr val="575F6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30F6-058A-440B-83F3-EA3802222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8B6ED-FEC0-493D-8EA5-1663A54E27DD}" type="datetimeFigureOut">
              <a:rPr lang="pl-PL" smtClean="0">
                <a:solidFill>
                  <a:srgbClr val="575F6D"/>
                </a:solidFill>
              </a:rPr>
              <a:pPr/>
              <a:t>08.06.2022</a:t>
            </a:fld>
            <a:endParaRPr lang="pl-PL">
              <a:solidFill>
                <a:srgbClr val="575F6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75F6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30F6-058A-440B-83F3-EA3802222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8B6ED-FEC0-493D-8EA5-1663A54E27DD}" type="datetimeFigureOut">
              <a:rPr lang="pl-PL" smtClean="0">
                <a:solidFill>
                  <a:srgbClr val="575F6D"/>
                </a:solidFill>
              </a:rPr>
              <a:pPr/>
              <a:t>08.06.2022</a:t>
            </a:fld>
            <a:endParaRPr lang="pl-PL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75F6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30F6-058A-440B-83F3-EA3802222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8B6ED-FEC0-493D-8EA5-1663A54E27DD}" type="datetimeFigureOut">
              <a:rPr lang="pl-PL" smtClean="0">
                <a:solidFill>
                  <a:srgbClr val="575F6D"/>
                </a:solidFill>
              </a:rPr>
              <a:pPr/>
              <a:t>08.06.2022</a:t>
            </a:fld>
            <a:endParaRPr lang="pl-PL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30F6-058A-440B-83F3-EA3802222D2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4996-D800-4A20-9333-9D5FE395DAD9}" type="datetimeFigureOut">
              <a:rPr lang="pl-PL" smtClean="0"/>
              <a:t>08.06.2022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DD912-421A-4FD1-9FDD-09FF6072E4D6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8B6ED-FEC0-493D-8EA5-1663A54E27DD}" type="datetimeFigureOut">
              <a:rPr lang="pl-PL" smtClean="0">
                <a:solidFill>
                  <a:srgbClr val="575F6D"/>
                </a:solidFill>
              </a:rPr>
              <a:pPr/>
              <a:t>08.06.2022</a:t>
            </a:fld>
            <a:endParaRPr lang="pl-PL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30F6-058A-440B-83F3-EA3802222D2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8B6ED-FEC0-493D-8EA5-1663A54E27DD}" type="datetimeFigureOut">
              <a:rPr lang="pl-PL" smtClean="0">
                <a:solidFill>
                  <a:srgbClr val="575F6D"/>
                </a:solidFill>
              </a:rPr>
              <a:pPr/>
              <a:t>08.06.2022</a:t>
            </a:fld>
            <a:endParaRPr lang="pl-PL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30F6-058A-440B-83F3-EA3802222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8B6ED-FEC0-493D-8EA5-1663A54E27DD}" type="datetimeFigureOut">
              <a:rPr lang="pl-PL" smtClean="0">
                <a:solidFill>
                  <a:srgbClr val="575F6D"/>
                </a:solidFill>
              </a:rPr>
              <a:pPr/>
              <a:t>08.06.2022</a:t>
            </a:fld>
            <a:endParaRPr lang="pl-PL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30F6-058A-440B-83F3-EA3802222D27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4996-D800-4A20-9333-9D5FE395DAD9}" type="datetimeFigureOut">
              <a:rPr lang="pl-PL" smtClean="0"/>
              <a:t>08.06.2022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DD912-421A-4FD1-9FDD-09FF6072E4D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4996-D800-4A20-9333-9D5FE395DAD9}" type="datetimeFigureOut">
              <a:rPr lang="pl-PL" smtClean="0"/>
              <a:t>08.06.2022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DD912-421A-4FD1-9FDD-09FF6072E4D6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4996-D800-4A20-9333-9D5FE395DAD9}" type="datetimeFigureOut">
              <a:rPr lang="pl-PL" smtClean="0"/>
              <a:t>08.06.2022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DD912-421A-4FD1-9FDD-09FF6072E4D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4996-D800-4A20-9333-9D5FE395DAD9}" type="datetimeFigureOut">
              <a:rPr lang="pl-PL" smtClean="0"/>
              <a:t>08.06.2022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DD912-421A-4FD1-9FDD-09FF6072E4D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4996-D800-4A20-9333-9D5FE395DAD9}" type="datetimeFigureOut">
              <a:rPr lang="pl-PL" smtClean="0"/>
              <a:t>08.06.2022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DD912-421A-4FD1-9FDD-09FF6072E4D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4996-D800-4A20-9333-9D5FE395DAD9}" type="datetimeFigureOut">
              <a:rPr lang="pl-PL" smtClean="0"/>
              <a:t>08.06.2022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DD912-421A-4FD1-9FDD-09FF6072E4D6}" type="slidenum">
              <a:rPr lang="pl-PL" smtClean="0"/>
              <a:t>‹#›</a:t>
            </a:fld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4996-D800-4A20-9333-9D5FE395DAD9}" type="datetimeFigureOut">
              <a:rPr lang="pl-PL" smtClean="0"/>
              <a:t>08.06.2022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DD912-421A-4FD1-9FDD-09FF6072E4D6}" type="slidenum">
              <a:rPr lang="pl-PL" smtClean="0"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33F4996-D800-4A20-9333-9D5FE395DAD9}" type="datetimeFigureOut">
              <a:rPr lang="pl-PL" smtClean="0"/>
              <a:t>08.06.2022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65DD912-421A-4FD1-9FDD-09FF6072E4D6}" type="slidenum">
              <a:rPr lang="pl-PL" smtClean="0"/>
              <a:t>‹#›</a:t>
            </a:fld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33F4996-D800-4A20-9333-9D5FE395DAD9}" type="datetimeFigureOut">
              <a:rPr lang="pl-PL" smtClean="0"/>
              <a:t>08.06.2022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65DD912-421A-4FD1-9FDD-09FF6072E4D6}" type="slidenum">
              <a:rPr lang="pl-PL" smtClean="0"/>
              <a:t>‹#›</a:t>
            </a:fld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Ogólnopolska Konferencja Farmaceutyczna Lekarzy Weterynarii</a:t>
            </a:r>
            <a:br>
              <a:rPr lang="pl-PL" dirty="0" smtClean="0"/>
            </a:br>
            <a:r>
              <a:rPr lang="pl-PL" dirty="0" smtClean="0"/>
              <a:t>Kołobrzeg 2022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>
                <a:solidFill>
                  <a:srgbClr val="FFFF00"/>
                </a:solidFill>
              </a:rPr>
              <a:t>Żyjemy w świecie VUCA 3,0</a:t>
            </a:r>
            <a:endParaRPr lang="pl-PL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36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NAJWIĘKSZE AKTUALNE ZAGROŻENIA wg FBI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l-PL" dirty="0"/>
              <a:t>Afrykański Pomór Świń,</a:t>
            </a:r>
          </a:p>
          <a:p>
            <a:r>
              <a:rPr lang="pl-PL" dirty="0"/>
              <a:t>Pomór Małych Przeżuwaczy,</a:t>
            </a:r>
          </a:p>
          <a:p>
            <a:r>
              <a:rPr lang="pl-PL" dirty="0"/>
              <a:t>Choroba Guzowatej Skóry,</a:t>
            </a:r>
          </a:p>
          <a:p>
            <a:r>
              <a:rPr lang="pl-PL" dirty="0"/>
              <a:t>Tilapia Lake Virus Disease, </a:t>
            </a:r>
          </a:p>
          <a:p>
            <a:r>
              <a:rPr lang="pl-PL" dirty="0"/>
              <a:t>Rdza łodygowa pszenicy </a:t>
            </a:r>
            <a:r>
              <a:rPr lang="pl-PL" dirty="0" err="1"/>
              <a:t>Wheat</a:t>
            </a:r>
            <a:r>
              <a:rPr lang="pl-PL" dirty="0"/>
              <a:t> Steam Rust ,       </a:t>
            </a:r>
          </a:p>
          <a:p>
            <a:endParaRPr lang="pl-PL" dirty="0"/>
          </a:p>
        </p:txBody>
      </p:sp>
      <p:pic>
        <p:nvPicPr>
          <p:cNvPr id="5" name="Symbol zastępczy zawartości 4" descr="rdza.jpg"/>
          <p:cNvPicPr>
            <a:picLocks noGrp="1" noChangeAspect="1"/>
          </p:cNvPicPr>
          <p:nvPr>
            <p:ph sz="quarter" idx="14"/>
          </p:nvPr>
        </p:nvPicPr>
        <p:blipFill>
          <a:blip r:embed="rId2" cstate="print"/>
          <a:stretch>
            <a:fillRect/>
          </a:stretch>
        </p:blipFill>
        <p:spPr>
          <a:xfrm>
            <a:off x="4860032" y="5114925"/>
            <a:ext cx="2619375" cy="1743075"/>
          </a:xfrm>
        </p:spPr>
      </p:pic>
      <p:pic>
        <p:nvPicPr>
          <p:cNvPr id="3074" name="Picture 2" descr="C:\Users\Hardisc.pl\Desktop\LS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35234" y="1685607"/>
            <a:ext cx="2609850" cy="1752600"/>
          </a:xfrm>
          <a:prstGeom prst="rect">
            <a:avLst/>
          </a:prstGeom>
          <a:noFill/>
        </p:spPr>
      </p:pic>
      <p:sp>
        <p:nvSpPr>
          <p:cNvPr id="4" name="AutoShape 2" descr="Znalezione obrazy dla zapytania: tilapia tilapinevirus megalocytivir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>
              <a:solidFill>
                <a:prstClr val="black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554" y="3578721"/>
            <a:ext cx="32004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Łącznik prosty ze strzałką 6"/>
          <p:cNvCxnSpPr>
            <a:stCxn id="3074" idx="1"/>
          </p:cNvCxnSpPr>
          <p:nvPr/>
        </p:nvCxnSpPr>
        <p:spPr>
          <a:xfrm flipH="1">
            <a:off x="2987824" y="2561907"/>
            <a:ext cx="2747410" cy="15080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 flipH="1">
            <a:off x="3419872" y="3783335"/>
            <a:ext cx="1224136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 flipH="1" flipV="1">
            <a:off x="3959932" y="5517232"/>
            <a:ext cx="68407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301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Nieprzewidywalne zmiany - VUCA</a:t>
            </a:r>
            <a:endParaRPr lang="pl-PL" dirty="0"/>
          </a:p>
        </p:txBody>
      </p:sp>
      <p:pic>
        <p:nvPicPr>
          <p:cNvPr id="4" name="Symbol zastępczy zawartości 3" descr="VUCA - cztery wyzwania dla menedżerów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213" y="2674938"/>
            <a:ext cx="6135511" cy="3451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458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Życzę udanej konferencji i dobrego wypoczynku</a:t>
            </a:r>
            <a:endParaRPr lang="pl-P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36893"/>
            <a:ext cx="8712968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090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ształt fali">
  <a:themeElements>
    <a:clrScheme name="Kształt fal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ształt fal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ształt fal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Kształt fali">
  <a:themeElements>
    <a:clrScheme name="Kształt fal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ształt fal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ształt fal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</TotalTime>
  <Words>49</Words>
  <Application>Microsoft Office PowerPoint</Application>
  <PresentationFormat>Pokaz na ekranie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4</vt:i4>
      </vt:variant>
    </vt:vector>
  </HeadingPairs>
  <TitlesOfParts>
    <vt:vector size="6" baseType="lpstr">
      <vt:lpstr>Kształt fali</vt:lpstr>
      <vt:lpstr>1_Kształt fali</vt:lpstr>
      <vt:lpstr>Ogólnopolska Konferencja Farmaceutyczna Lekarzy Weterynarii Kołobrzeg 2022</vt:lpstr>
      <vt:lpstr>NAJWIĘKSZE AKTUALNE ZAGROŻENIA wg FBI</vt:lpstr>
      <vt:lpstr>Nieprzewidywalne zmiany - VUCA</vt:lpstr>
      <vt:lpstr>Życzę udanej konferencji i dobrego wypoczynku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Ogólnopolska Konferencja Farmaceutyczna Lekarzy Weterynarii Kołobrzeg 2022</dc:title>
  <dc:creator>Maciej Prost</dc:creator>
  <cp:lastModifiedBy>Maciej Prost</cp:lastModifiedBy>
  <cp:revision>4</cp:revision>
  <dcterms:created xsi:type="dcterms:W3CDTF">2022-06-08T07:37:43Z</dcterms:created>
  <dcterms:modified xsi:type="dcterms:W3CDTF">2022-06-08T08:04:57Z</dcterms:modified>
</cp:coreProperties>
</file>