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25"/>
  </p:notesMasterIdLst>
  <p:sldIdLst>
    <p:sldId id="330" r:id="rId3"/>
    <p:sldId id="260" r:id="rId4"/>
    <p:sldId id="337" r:id="rId5"/>
    <p:sldId id="339" r:id="rId6"/>
    <p:sldId id="338" r:id="rId7"/>
    <p:sldId id="359" r:id="rId8"/>
    <p:sldId id="343" r:id="rId9"/>
    <p:sldId id="350" r:id="rId10"/>
    <p:sldId id="360" r:id="rId11"/>
    <p:sldId id="340" r:id="rId12"/>
    <p:sldId id="342" r:id="rId13"/>
    <p:sldId id="341" r:id="rId14"/>
    <p:sldId id="357" r:id="rId15"/>
    <p:sldId id="358" r:id="rId16"/>
    <p:sldId id="355" r:id="rId17"/>
    <p:sldId id="346" r:id="rId18"/>
    <p:sldId id="347" r:id="rId19"/>
    <p:sldId id="348" r:id="rId20"/>
    <p:sldId id="349" r:id="rId21"/>
    <p:sldId id="332" r:id="rId22"/>
    <p:sldId id="333" r:id="rId23"/>
    <p:sldId id="300" r:id="rId24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63171" autoAdjust="0"/>
  </p:normalViewPr>
  <p:slideViewPr>
    <p:cSldViewPr>
      <p:cViewPr varScale="1">
        <p:scale>
          <a:sx n="48" d="100"/>
          <a:sy n="48" d="100"/>
        </p:scale>
        <p:origin x="15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57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D47DE4-6B06-45B3-9426-73AB4EA68E0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0E8C8EC-FC9F-4B7F-8F28-D8E8F669937A}">
      <dgm:prSet phldrT="[Tekst]" custT="1"/>
      <dgm:spPr/>
      <dgm:t>
        <a:bodyPr/>
        <a:lstStyle/>
        <a:p>
          <a:pPr algn="ctr"/>
          <a:r>
            <a:rPr lang="pl-PL" sz="1400" b="1" dirty="0"/>
            <a:t>07.2020 r. </a:t>
          </a:r>
        </a:p>
        <a:p>
          <a:pPr algn="ctr"/>
          <a:r>
            <a:rPr lang="pl-PL" sz="1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Pierwszy projekt</a:t>
          </a:r>
        </a:p>
        <a:p>
          <a:pPr algn="ctr"/>
          <a:r>
            <a:rPr lang="pl-PL" sz="1400" dirty="0"/>
            <a:t>Rozporządzenie delegowane Komisji (UE)</a:t>
          </a:r>
        </a:p>
        <a:p>
          <a:pPr algn="ctr"/>
          <a:r>
            <a:rPr lang="pl-PL" sz="1400" dirty="0"/>
            <a:t>dot. ustanowienia kryteriów określania środków przeciwdrobnoustrojowych, które mają być zarezerwowane do  leczenia niektórych zakażeń u ludzi </a:t>
          </a:r>
        </a:p>
      </dgm:t>
    </dgm:pt>
    <dgm:pt modelId="{71F825BE-2486-4D49-8DD6-6B25F8936B11}" type="parTrans" cxnId="{0B354370-597E-4D12-80E1-201F095EF102}">
      <dgm:prSet/>
      <dgm:spPr/>
      <dgm:t>
        <a:bodyPr/>
        <a:lstStyle/>
        <a:p>
          <a:endParaRPr lang="pl-PL"/>
        </a:p>
      </dgm:t>
    </dgm:pt>
    <dgm:pt modelId="{8BBCF1C1-532D-4BE9-90F7-9007FF59A6AC}" type="sibTrans" cxnId="{0B354370-597E-4D12-80E1-201F095EF102}">
      <dgm:prSet/>
      <dgm:spPr/>
      <dgm:t>
        <a:bodyPr/>
        <a:lstStyle/>
        <a:p>
          <a:endParaRPr lang="pl-PL"/>
        </a:p>
      </dgm:t>
    </dgm:pt>
    <dgm:pt modelId="{2B625FD3-8497-49B2-B144-6E50ABE90055}">
      <dgm:prSet phldrT="[Tekst]" custT="1"/>
      <dgm:spPr/>
      <dgm:t>
        <a:bodyPr/>
        <a:lstStyle/>
        <a:p>
          <a:pPr algn="ctr"/>
          <a:r>
            <a:rPr lang="pl-PL" sz="1400" b="1" dirty="0"/>
            <a:t>09.2021 r.</a:t>
          </a:r>
        </a:p>
        <a:p>
          <a:pPr algn="ctr"/>
          <a:endParaRPr lang="pl-PL" sz="105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algn="ctr"/>
          <a:r>
            <a:rPr lang="pl-PL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Rezolucja </a:t>
          </a:r>
        </a:p>
        <a:p>
          <a:pPr algn="ctr"/>
          <a:r>
            <a:rPr lang="pl-PL" sz="1400" u="sng" dirty="0"/>
            <a:t>w sprawie odrzucenia rozporządzenia </a:t>
          </a:r>
          <a:r>
            <a:rPr lang="pl-PL" sz="1400" dirty="0"/>
            <a:t>delegowanego Komisji (UE)  z dnia 26 maja 2020 r.</a:t>
          </a:r>
        </a:p>
        <a:p>
          <a:pPr algn="ctr"/>
          <a:r>
            <a:rPr lang="pl-PL" sz="1400" dirty="0"/>
            <a:t>dot. ustanowienia kryteriów określania środków przeciwdrobnoustrojowych, które mają być zarezerwowane do  leczenia niektórych zakażeń u ludzi</a:t>
          </a:r>
        </a:p>
      </dgm:t>
    </dgm:pt>
    <dgm:pt modelId="{CC80669F-AD07-4B64-9118-7311ECFCDE6B}" type="parTrans" cxnId="{46EF21DE-9F68-4634-AB1F-724EEDE2951D}">
      <dgm:prSet/>
      <dgm:spPr/>
      <dgm:t>
        <a:bodyPr/>
        <a:lstStyle/>
        <a:p>
          <a:endParaRPr lang="pl-PL"/>
        </a:p>
      </dgm:t>
    </dgm:pt>
    <dgm:pt modelId="{2241B624-6C09-4272-80CA-D56B2845EF3C}" type="sibTrans" cxnId="{46EF21DE-9F68-4634-AB1F-724EEDE2951D}">
      <dgm:prSet/>
      <dgm:spPr/>
      <dgm:t>
        <a:bodyPr/>
        <a:lstStyle/>
        <a:p>
          <a:endParaRPr lang="pl-PL"/>
        </a:p>
      </dgm:t>
    </dgm:pt>
    <dgm:pt modelId="{3C4346A4-0FDC-4D9D-950D-0E9C13F53B58}">
      <dgm:prSet phldrT="[Tekst]" custT="1"/>
      <dgm:spPr/>
      <dgm:t>
        <a:bodyPr/>
        <a:lstStyle/>
        <a:p>
          <a:pPr algn="ctr"/>
          <a:r>
            <a:rPr lang="pl-PL" sz="1400" b="1" dirty="0"/>
            <a:t>10.2021 r. </a:t>
          </a:r>
        </a:p>
        <a:p>
          <a:pPr algn="ctr"/>
          <a:endParaRPr lang="pl-PL" sz="1400" b="1" dirty="0"/>
        </a:p>
        <a:p>
          <a:pPr algn="ctr"/>
          <a:r>
            <a: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Rozporządzenie delegowane Komisji (UE)</a:t>
          </a:r>
        </a:p>
        <a:p>
          <a:pPr algn="ctr"/>
          <a:r>
            <a:rPr lang="pl-PL" sz="1400" b="1" dirty="0"/>
            <a:t>2021/1760 </a:t>
          </a:r>
          <a:r>
            <a:rPr lang="pl-PL" sz="1400" dirty="0"/>
            <a:t>                                           z dnia 26 maja 2020 r. </a:t>
          </a:r>
        </a:p>
        <a:p>
          <a:pPr algn="ctr"/>
          <a:r>
            <a:rPr lang="pl-PL" sz="1400" dirty="0"/>
            <a:t>dot. ustanowienia kryteriów określania środków przeciwdrobnoustrojowych, które mają być zarezerwowane do  leczenia niektórych zakażeń u ludzi</a:t>
          </a:r>
          <a:endParaRPr lang="pl-PL" sz="1400" b="1" dirty="0"/>
        </a:p>
      </dgm:t>
    </dgm:pt>
    <dgm:pt modelId="{C4CAB47F-8880-4D25-A37C-98C3ED2FA925}" type="parTrans" cxnId="{8F53BBFE-013F-4237-9507-C3D59E31910D}">
      <dgm:prSet/>
      <dgm:spPr/>
      <dgm:t>
        <a:bodyPr/>
        <a:lstStyle/>
        <a:p>
          <a:endParaRPr lang="pl-PL"/>
        </a:p>
      </dgm:t>
    </dgm:pt>
    <dgm:pt modelId="{A10AAFE7-44B7-4005-99A6-6873583F9F34}" type="sibTrans" cxnId="{8F53BBFE-013F-4237-9507-C3D59E31910D}">
      <dgm:prSet/>
      <dgm:spPr/>
      <dgm:t>
        <a:bodyPr/>
        <a:lstStyle/>
        <a:p>
          <a:endParaRPr lang="pl-PL"/>
        </a:p>
      </dgm:t>
    </dgm:pt>
    <dgm:pt modelId="{252D7374-7119-4E94-8909-3C6540AAC45F}" type="pres">
      <dgm:prSet presAssocID="{7FD47DE4-6B06-45B3-9426-73AB4EA68E0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8310710B-3D7E-446C-A5F5-19097073A674}" type="pres">
      <dgm:prSet presAssocID="{B0E8C8EC-FC9F-4B7F-8F28-D8E8F669937A}" presName="composite" presStyleCnt="0"/>
      <dgm:spPr/>
    </dgm:pt>
    <dgm:pt modelId="{F7C0C360-0FD6-44AB-98C4-38AFDA97811D}" type="pres">
      <dgm:prSet presAssocID="{B0E8C8EC-FC9F-4B7F-8F28-D8E8F669937A}" presName="LShape" presStyleLbl="alignNode1" presStyleIdx="0" presStyleCnt="5"/>
      <dgm:spPr/>
    </dgm:pt>
    <dgm:pt modelId="{99B8EC4E-FA6C-4FE1-9FD6-B764750C7A4D}" type="pres">
      <dgm:prSet presAssocID="{B0E8C8EC-FC9F-4B7F-8F28-D8E8F669937A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905235-3256-448B-8408-FAC148CD6A1E}" type="pres">
      <dgm:prSet presAssocID="{B0E8C8EC-FC9F-4B7F-8F28-D8E8F669937A}" presName="Triangle" presStyleLbl="alignNode1" presStyleIdx="1" presStyleCnt="5"/>
      <dgm:spPr/>
    </dgm:pt>
    <dgm:pt modelId="{D7881D2F-D9F7-4309-B185-6BA15BBAAC92}" type="pres">
      <dgm:prSet presAssocID="{8BBCF1C1-532D-4BE9-90F7-9007FF59A6AC}" presName="sibTrans" presStyleCnt="0"/>
      <dgm:spPr/>
    </dgm:pt>
    <dgm:pt modelId="{473FC4AA-3AB3-4159-851D-1053727A7AC6}" type="pres">
      <dgm:prSet presAssocID="{8BBCF1C1-532D-4BE9-90F7-9007FF59A6AC}" presName="space" presStyleCnt="0"/>
      <dgm:spPr/>
    </dgm:pt>
    <dgm:pt modelId="{355DCC1B-45AA-4855-B21B-566750C03373}" type="pres">
      <dgm:prSet presAssocID="{2B625FD3-8497-49B2-B144-6E50ABE90055}" presName="composite" presStyleCnt="0"/>
      <dgm:spPr/>
    </dgm:pt>
    <dgm:pt modelId="{59D6755D-CD34-49EF-82B3-A99252A56B19}" type="pres">
      <dgm:prSet presAssocID="{2B625FD3-8497-49B2-B144-6E50ABE90055}" presName="LShape" presStyleLbl="alignNode1" presStyleIdx="2" presStyleCnt="5"/>
      <dgm:spPr/>
    </dgm:pt>
    <dgm:pt modelId="{12638C36-361B-4BB0-84D7-8CB3AB4E22C4}" type="pres">
      <dgm:prSet presAssocID="{2B625FD3-8497-49B2-B144-6E50ABE9005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2217B5-964F-4734-85DD-B90F8927A110}" type="pres">
      <dgm:prSet presAssocID="{2B625FD3-8497-49B2-B144-6E50ABE90055}" presName="Triangle" presStyleLbl="alignNode1" presStyleIdx="3" presStyleCnt="5"/>
      <dgm:spPr/>
    </dgm:pt>
    <dgm:pt modelId="{15E67F08-B35E-44B2-893E-46314F23C3E5}" type="pres">
      <dgm:prSet presAssocID="{2241B624-6C09-4272-80CA-D56B2845EF3C}" presName="sibTrans" presStyleCnt="0"/>
      <dgm:spPr/>
    </dgm:pt>
    <dgm:pt modelId="{D08B0F0F-67C5-463F-9322-1301B9BAC21B}" type="pres">
      <dgm:prSet presAssocID="{2241B624-6C09-4272-80CA-D56B2845EF3C}" presName="space" presStyleCnt="0"/>
      <dgm:spPr/>
    </dgm:pt>
    <dgm:pt modelId="{6F7B72FC-D919-421B-A5F4-B28BE6428D37}" type="pres">
      <dgm:prSet presAssocID="{3C4346A4-0FDC-4D9D-950D-0E9C13F53B58}" presName="composite" presStyleCnt="0"/>
      <dgm:spPr/>
    </dgm:pt>
    <dgm:pt modelId="{4CBC641F-E66A-43E7-B7EE-7F1676CEFCBE}" type="pres">
      <dgm:prSet presAssocID="{3C4346A4-0FDC-4D9D-950D-0E9C13F53B58}" presName="LShape" presStyleLbl="alignNode1" presStyleIdx="4" presStyleCnt="5"/>
      <dgm:spPr/>
    </dgm:pt>
    <dgm:pt modelId="{3314DAD9-227B-47ED-9D9B-BDA14604629F}" type="pres">
      <dgm:prSet presAssocID="{3C4346A4-0FDC-4D9D-950D-0E9C13F53B58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CBF5F1-C759-4C84-A403-08000E965DCF}" type="presOf" srcId="{2B625FD3-8497-49B2-B144-6E50ABE90055}" destId="{12638C36-361B-4BB0-84D7-8CB3AB4E22C4}" srcOrd="0" destOrd="0" presId="urn:microsoft.com/office/officeart/2009/3/layout/StepUpProcess"/>
    <dgm:cxn modelId="{8F53BBFE-013F-4237-9507-C3D59E31910D}" srcId="{7FD47DE4-6B06-45B3-9426-73AB4EA68E0D}" destId="{3C4346A4-0FDC-4D9D-950D-0E9C13F53B58}" srcOrd="2" destOrd="0" parTransId="{C4CAB47F-8880-4D25-A37C-98C3ED2FA925}" sibTransId="{A10AAFE7-44B7-4005-99A6-6873583F9F34}"/>
    <dgm:cxn modelId="{0B354370-597E-4D12-80E1-201F095EF102}" srcId="{7FD47DE4-6B06-45B3-9426-73AB4EA68E0D}" destId="{B0E8C8EC-FC9F-4B7F-8F28-D8E8F669937A}" srcOrd="0" destOrd="0" parTransId="{71F825BE-2486-4D49-8DD6-6B25F8936B11}" sibTransId="{8BBCF1C1-532D-4BE9-90F7-9007FF59A6AC}"/>
    <dgm:cxn modelId="{47B78A84-C3A5-4DE1-803A-C090F0B62CD6}" type="presOf" srcId="{3C4346A4-0FDC-4D9D-950D-0E9C13F53B58}" destId="{3314DAD9-227B-47ED-9D9B-BDA14604629F}" srcOrd="0" destOrd="0" presId="urn:microsoft.com/office/officeart/2009/3/layout/StepUpProcess"/>
    <dgm:cxn modelId="{077E647E-B65F-44CA-B70E-195214831202}" type="presOf" srcId="{7FD47DE4-6B06-45B3-9426-73AB4EA68E0D}" destId="{252D7374-7119-4E94-8909-3C6540AAC45F}" srcOrd="0" destOrd="0" presId="urn:microsoft.com/office/officeart/2009/3/layout/StepUpProcess"/>
    <dgm:cxn modelId="{46EF21DE-9F68-4634-AB1F-724EEDE2951D}" srcId="{7FD47DE4-6B06-45B3-9426-73AB4EA68E0D}" destId="{2B625FD3-8497-49B2-B144-6E50ABE90055}" srcOrd="1" destOrd="0" parTransId="{CC80669F-AD07-4B64-9118-7311ECFCDE6B}" sibTransId="{2241B624-6C09-4272-80CA-D56B2845EF3C}"/>
    <dgm:cxn modelId="{0EAE33C9-41D6-473F-A2E1-492081726960}" type="presOf" srcId="{B0E8C8EC-FC9F-4B7F-8F28-D8E8F669937A}" destId="{99B8EC4E-FA6C-4FE1-9FD6-B764750C7A4D}" srcOrd="0" destOrd="0" presId="urn:microsoft.com/office/officeart/2009/3/layout/StepUpProcess"/>
    <dgm:cxn modelId="{CCD7EDE2-8F01-447F-A77D-A613736F0B74}" type="presParOf" srcId="{252D7374-7119-4E94-8909-3C6540AAC45F}" destId="{8310710B-3D7E-446C-A5F5-19097073A674}" srcOrd="0" destOrd="0" presId="urn:microsoft.com/office/officeart/2009/3/layout/StepUpProcess"/>
    <dgm:cxn modelId="{20465CE4-04E3-4799-A6D7-0EC2ED35E869}" type="presParOf" srcId="{8310710B-3D7E-446C-A5F5-19097073A674}" destId="{F7C0C360-0FD6-44AB-98C4-38AFDA97811D}" srcOrd="0" destOrd="0" presId="urn:microsoft.com/office/officeart/2009/3/layout/StepUpProcess"/>
    <dgm:cxn modelId="{A0B79DF5-0140-44FC-AE74-1F52AFD1B1D6}" type="presParOf" srcId="{8310710B-3D7E-446C-A5F5-19097073A674}" destId="{99B8EC4E-FA6C-4FE1-9FD6-B764750C7A4D}" srcOrd="1" destOrd="0" presId="urn:microsoft.com/office/officeart/2009/3/layout/StepUpProcess"/>
    <dgm:cxn modelId="{4E7FA6A1-A304-4027-9A28-C7294DB23582}" type="presParOf" srcId="{8310710B-3D7E-446C-A5F5-19097073A674}" destId="{49905235-3256-448B-8408-FAC148CD6A1E}" srcOrd="2" destOrd="0" presId="urn:microsoft.com/office/officeart/2009/3/layout/StepUpProcess"/>
    <dgm:cxn modelId="{2DFD245D-07C5-4731-AC95-6299600AA7AE}" type="presParOf" srcId="{252D7374-7119-4E94-8909-3C6540AAC45F}" destId="{D7881D2F-D9F7-4309-B185-6BA15BBAAC92}" srcOrd="1" destOrd="0" presId="urn:microsoft.com/office/officeart/2009/3/layout/StepUpProcess"/>
    <dgm:cxn modelId="{B7D3B693-7074-4B9C-9ABD-1CB8E37D1959}" type="presParOf" srcId="{D7881D2F-D9F7-4309-B185-6BA15BBAAC92}" destId="{473FC4AA-3AB3-4159-851D-1053727A7AC6}" srcOrd="0" destOrd="0" presId="urn:microsoft.com/office/officeart/2009/3/layout/StepUpProcess"/>
    <dgm:cxn modelId="{0FE89EEE-8C66-4EA1-AFBD-B9BC3274AD58}" type="presParOf" srcId="{252D7374-7119-4E94-8909-3C6540AAC45F}" destId="{355DCC1B-45AA-4855-B21B-566750C03373}" srcOrd="2" destOrd="0" presId="urn:microsoft.com/office/officeart/2009/3/layout/StepUpProcess"/>
    <dgm:cxn modelId="{5901CBFA-D900-48D2-9DAC-3175737453BA}" type="presParOf" srcId="{355DCC1B-45AA-4855-B21B-566750C03373}" destId="{59D6755D-CD34-49EF-82B3-A99252A56B19}" srcOrd="0" destOrd="0" presId="urn:microsoft.com/office/officeart/2009/3/layout/StepUpProcess"/>
    <dgm:cxn modelId="{C45EB072-5CE6-4E43-82D0-C2FB4FAB2CAF}" type="presParOf" srcId="{355DCC1B-45AA-4855-B21B-566750C03373}" destId="{12638C36-361B-4BB0-84D7-8CB3AB4E22C4}" srcOrd="1" destOrd="0" presId="urn:microsoft.com/office/officeart/2009/3/layout/StepUpProcess"/>
    <dgm:cxn modelId="{88A53C25-7786-4C87-93D4-C78BBA1890A2}" type="presParOf" srcId="{355DCC1B-45AA-4855-B21B-566750C03373}" destId="{EC2217B5-964F-4734-85DD-B90F8927A110}" srcOrd="2" destOrd="0" presId="urn:microsoft.com/office/officeart/2009/3/layout/StepUpProcess"/>
    <dgm:cxn modelId="{454C2849-5968-4DC1-B685-801A661D1EE7}" type="presParOf" srcId="{252D7374-7119-4E94-8909-3C6540AAC45F}" destId="{15E67F08-B35E-44B2-893E-46314F23C3E5}" srcOrd="3" destOrd="0" presId="urn:microsoft.com/office/officeart/2009/3/layout/StepUpProcess"/>
    <dgm:cxn modelId="{FD1F4A75-68DD-4979-B1C7-C070E342C1CA}" type="presParOf" srcId="{15E67F08-B35E-44B2-893E-46314F23C3E5}" destId="{D08B0F0F-67C5-463F-9322-1301B9BAC21B}" srcOrd="0" destOrd="0" presId="urn:microsoft.com/office/officeart/2009/3/layout/StepUpProcess"/>
    <dgm:cxn modelId="{28DF0EB5-A68B-49C7-ACC9-2B80DADF3832}" type="presParOf" srcId="{252D7374-7119-4E94-8909-3C6540AAC45F}" destId="{6F7B72FC-D919-421B-A5F4-B28BE6428D37}" srcOrd="4" destOrd="0" presId="urn:microsoft.com/office/officeart/2009/3/layout/StepUpProcess"/>
    <dgm:cxn modelId="{1574320E-CF7A-4535-BADF-A3600390935D}" type="presParOf" srcId="{6F7B72FC-D919-421B-A5F4-B28BE6428D37}" destId="{4CBC641F-E66A-43E7-B7EE-7F1676CEFCBE}" srcOrd="0" destOrd="0" presId="urn:microsoft.com/office/officeart/2009/3/layout/StepUpProcess"/>
    <dgm:cxn modelId="{FDDD9656-D13E-4B01-9BC8-27FD882332A3}" type="presParOf" srcId="{6F7B72FC-D919-421B-A5F4-B28BE6428D37}" destId="{3314DAD9-227B-47ED-9D9B-BDA14604629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A7BF69-EA0D-4885-98D0-769B6445E56F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907DD25-CE1C-4EDB-AE2D-6E3715E4C8B7}">
      <dgm:prSet phldrT="[Tekst]" custT="1"/>
      <dgm:spPr/>
      <dgm:t>
        <a:bodyPr/>
        <a:lstStyle/>
        <a:p>
          <a:r>
            <a:rPr lang="pl-PL" sz="1800" dirty="0"/>
            <a:t>Rozporządzenie delegowane Komisji (UE) </a:t>
          </a:r>
          <a:r>
            <a:rPr lang="pl-PL" sz="1800" b="1" i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2021/578 </a:t>
          </a:r>
          <a:endParaRPr lang="pl-PL" sz="18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pl-PL" sz="1600" b="0" i="0" dirty="0">
              <a:solidFill>
                <a:schemeClr val="bg1"/>
              </a:solidFill>
              <a:effectLst/>
            </a:rPr>
            <a:t>(dot. wymogów dotyczących gromadzenia danych na temat wielkości sprzedaży przeciwdrobnoustrojowych produktów leczniczych i ich stosowania)</a:t>
          </a:r>
          <a:endParaRPr lang="pl-PL" sz="1600" b="0" i="0" dirty="0">
            <a:solidFill>
              <a:srgbClr val="002060"/>
            </a:solidFill>
            <a:effectLst/>
          </a:endParaRPr>
        </a:p>
      </dgm:t>
    </dgm:pt>
    <dgm:pt modelId="{859A318D-CD34-4A25-8917-E84ED391E163}" type="parTrans" cxnId="{3FF4876C-BD2D-45A3-9724-7643885FB6F7}">
      <dgm:prSet/>
      <dgm:spPr/>
      <dgm:t>
        <a:bodyPr/>
        <a:lstStyle/>
        <a:p>
          <a:endParaRPr lang="pl-PL"/>
        </a:p>
      </dgm:t>
    </dgm:pt>
    <dgm:pt modelId="{8A09CAB2-1A93-4686-BADB-3D5652F9CCCE}" type="sibTrans" cxnId="{3FF4876C-BD2D-45A3-9724-7643885FB6F7}">
      <dgm:prSet/>
      <dgm:spPr/>
      <dgm:t>
        <a:bodyPr/>
        <a:lstStyle/>
        <a:p>
          <a:endParaRPr lang="pl-PL"/>
        </a:p>
      </dgm:t>
    </dgm:pt>
    <dgm:pt modelId="{9A866CC5-C021-4258-B559-34DEDEA2D4C7}">
      <dgm:prSet phldrT="[Tekst]" custT="1"/>
      <dgm:spPr/>
      <dgm:t>
        <a:bodyPr/>
        <a:lstStyle/>
        <a:p>
          <a:r>
            <a:rPr lang="pl-PL" sz="1800" b="1" dirty="0">
              <a:effectLst/>
            </a:rPr>
            <a:t>30.06.2024 r.                   </a:t>
          </a:r>
          <a:r>
            <a:rPr lang="pl-PL" sz="1800" b="0" dirty="0">
              <a:effectLst/>
            </a:rPr>
            <a:t>(za 2023 r.)</a:t>
          </a:r>
        </a:p>
      </dgm:t>
    </dgm:pt>
    <dgm:pt modelId="{307B8CCD-7BA2-4173-8370-806F2F68922D}" type="parTrans" cxnId="{C85CA531-C357-4644-851B-5BE1CEF853F1}">
      <dgm:prSet/>
      <dgm:spPr/>
      <dgm:t>
        <a:bodyPr/>
        <a:lstStyle/>
        <a:p>
          <a:endParaRPr lang="pl-PL"/>
        </a:p>
      </dgm:t>
    </dgm:pt>
    <dgm:pt modelId="{0E51365D-3010-49E1-A229-9694FA92B7FB}" type="sibTrans" cxnId="{C85CA531-C357-4644-851B-5BE1CEF853F1}">
      <dgm:prSet/>
      <dgm:spPr/>
      <dgm:t>
        <a:bodyPr/>
        <a:lstStyle/>
        <a:p>
          <a:endParaRPr lang="pl-PL"/>
        </a:p>
      </dgm:t>
    </dgm:pt>
    <dgm:pt modelId="{6B96626C-C254-4532-878A-D7A8A1EB96DB}">
      <dgm:prSet phldrT="[Tekst]" custT="1"/>
      <dgm:spPr/>
      <dgm:t>
        <a:bodyPr/>
        <a:lstStyle/>
        <a:p>
          <a:r>
            <a:rPr lang="pl-PL" sz="1800" b="1" dirty="0"/>
            <a:t>30.06.2027 r.               </a:t>
          </a:r>
          <a:r>
            <a:rPr lang="pl-PL" sz="1800" dirty="0"/>
            <a:t>(za 2026 r.)</a:t>
          </a:r>
        </a:p>
      </dgm:t>
    </dgm:pt>
    <dgm:pt modelId="{2D00085C-6537-4C87-843B-55D72CDABA16}" type="parTrans" cxnId="{DF215E6C-795D-4D91-89A6-DDBECA43A716}">
      <dgm:prSet/>
      <dgm:spPr/>
      <dgm:t>
        <a:bodyPr/>
        <a:lstStyle/>
        <a:p>
          <a:endParaRPr lang="pl-PL"/>
        </a:p>
      </dgm:t>
    </dgm:pt>
    <dgm:pt modelId="{71F9172F-DDF3-4BAB-BA56-01CE8315400D}" type="sibTrans" cxnId="{DF215E6C-795D-4D91-89A6-DDBECA43A716}">
      <dgm:prSet/>
      <dgm:spPr/>
      <dgm:t>
        <a:bodyPr/>
        <a:lstStyle/>
        <a:p>
          <a:endParaRPr lang="pl-PL"/>
        </a:p>
      </dgm:t>
    </dgm:pt>
    <dgm:pt modelId="{462CDBC5-BE55-43A5-A9D2-0487213F5143}">
      <dgm:prSet phldrT="[Tekst]" custT="1"/>
      <dgm:spPr/>
      <dgm:t>
        <a:bodyPr/>
        <a:lstStyle/>
        <a:p>
          <a:r>
            <a:rPr lang="pl-PL" sz="1800" b="1" dirty="0"/>
            <a:t>30.06.2030 r.</a:t>
          </a:r>
          <a:r>
            <a:rPr lang="pl-PL" sz="1800" dirty="0"/>
            <a:t>                     (za 2029 r.)</a:t>
          </a:r>
        </a:p>
      </dgm:t>
    </dgm:pt>
    <dgm:pt modelId="{DF374A6D-1FE4-4460-8126-DB43C23543AD}" type="parTrans" cxnId="{ECD54FC9-4C0B-4D0B-9898-CB5DEDC91FA1}">
      <dgm:prSet/>
      <dgm:spPr/>
      <dgm:t>
        <a:bodyPr/>
        <a:lstStyle/>
        <a:p>
          <a:endParaRPr lang="pl-PL"/>
        </a:p>
      </dgm:t>
    </dgm:pt>
    <dgm:pt modelId="{30230914-718C-49CF-8E46-E2BAD1607032}" type="sibTrans" cxnId="{ECD54FC9-4C0B-4D0B-9898-CB5DEDC91FA1}">
      <dgm:prSet/>
      <dgm:spPr/>
      <dgm:t>
        <a:bodyPr/>
        <a:lstStyle/>
        <a:p>
          <a:endParaRPr lang="pl-PL"/>
        </a:p>
      </dgm:t>
    </dgm:pt>
    <dgm:pt modelId="{CBCC1006-B8B7-4D4B-B702-CB39CF91D10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pl-PL" sz="1400" dirty="0"/>
            <a:t>bydło </a:t>
          </a:r>
        </a:p>
        <a:p>
          <a:pPr>
            <a:spcAft>
              <a:spcPts val="0"/>
            </a:spcAft>
          </a:pPr>
          <a:r>
            <a:rPr lang="pl-PL" sz="1400" dirty="0"/>
            <a:t>świnie</a:t>
          </a:r>
        </a:p>
        <a:p>
          <a:pPr>
            <a:spcAft>
              <a:spcPts val="0"/>
            </a:spcAft>
          </a:pPr>
          <a:r>
            <a:rPr lang="pl-PL" sz="1400" dirty="0"/>
            <a:t>kurczęta</a:t>
          </a:r>
        </a:p>
        <a:p>
          <a:pPr>
            <a:spcAft>
              <a:spcPts val="0"/>
            </a:spcAft>
          </a:pPr>
          <a:r>
            <a:rPr lang="pl-PL" sz="1400" dirty="0"/>
            <a:t>indyki</a:t>
          </a:r>
        </a:p>
      </dgm:t>
    </dgm:pt>
    <dgm:pt modelId="{CB459100-3CD9-4214-A637-525DA6BAAEBF}" type="parTrans" cxnId="{455BD658-25BC-4589-A2F8-EB40BBB003EE}">
      <dgm:prSet/>
      <dgm:spPr/>
      <dgm:t>
        <a:bodyPr/>
        <a:lstStyle/>
        <a:p>
          <a:endParaRPr lang="pl-PL"/>
        </a:p>
      </dgm:t>
    </dgm:pt>
    <dgm:pt modelId="{073B1325-82F5-4BFD-B88D-27436E381AFC}" type="sibTrans" cxnId="{455BD658-25BC-4589-A2F8-EB40BBB003EE}">
      <dgm:prSet/>
      <dgm:spPr/>
      <dgm:t>
        <a:bodyPr/>
        <a:lstStyle/>
        <a:p>
          <a:endParaRPr lang="pl-PL"/>
        </a:p>
      </dgm:t>
    </dgm:pt>
    <dgm:pt modelId="{19916D74-4261-4B0A-897C-577C4D051C08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pl-PL" sz="1400" dirty="0"/>
            <a:t> + </a:t>
          </a:r>
        </a:p>
        <a:p>
          <a:pPr>
            <a:spcAft>
              <a:spcPts val="0"/>
            </a:spcAft>
          </a:pPr>
          <a:r>
            <a:rPr lang="pl-PL" sz="1400" dirty="0"/>
            <a:t>inne zw.                        z których </a:t>
          </a:r>
        </a:p>
        <a:p>
          <a:pPr>
            <a:spcAft>
              <a:spcPts val="0"/>
            </a:spcAft>
          </a:pPr>
          <a:r>
            <a:rPr lang="pl-PL" sz="1400" dirty="0"/>
            <a:t>lub                                      od których pozyskiwana jest żywność</a:t>
          </a:r>
        </a:p>
      </dgm:t>
    </dgm:pt>
    <dgm:pt modelId="{29138A12-B129-4774-9B49-302A2F5B8C2A}" type="parTrans" cxnId="{D42AD88F-83C9-4186-8B86-7FFAE571B4BA}">
      <dgm:prSet/>
      <dgm:spPr/>
      <dgm:t>
        <a:bodyPr/>
        <a:lstStyle/>
        <a:p>
          <a:endParaRPr lang="pl-PL"/>
        </a:p>
      </dgm:t>
    </dgm:pt>
    <dgm:pt modelId="{A2D5AFA1-312F-4737-85A0-57C87B81C56B}" type="sibTrans" cxnId="{D42AD88F-83C9-4186-8B86-7FFAE571B4BA}">
      <dgm:prSet/>
      <dgm:spPr/>
      <dgm:t>
        <a:bodyPr/>
        <a:lstStyle/>
        <a:p>
          <a:endParaRPr lang="pl-PL"/>
        </a:p>
      </dgm:t>
    </dgm:pt>
    <dgm:pt modelId="{51218133-BB1C-46AE-83B0-51D91BAE924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pl-PL" sz="1400" dirty="0"/>
            <a:t>+ </a:t>
          </a:r>
        </a:p>
        <a:p>
          <a:pPr>
            <a:spcAft>
              <a:spcPts val="0"/>
            </a:spcAft>
          </a:pPr>
          <a:r>
            <a:rPr lang="pl-PL" sz="1400" dirty="0"/>
            <a:t>psy, </a:t>
          </a:r>
        </a:p>
        <a:p>
          <a:pPr>
            <a:spcAft>
              <a:spcPts val="0"/>
            </a:spcAft>
          </a:pPr>
          <a:r>
            <a:rPr lang="pl-PL" sz="1400" dirty="0"/>
            <a:t>koty </a:t>
          </a:r>
        </a:p>
        <a:p>
          <a:pPr>
            <a:spcAft>
              <a:spcPts val="0"/>
            </a:spcAft>
          </a:pPr>
          <a:r>
            <a:rPr lang="pl-PL" sz="1400" dirty="0"/>
            <a:t>zw. futerkowe</a:t>
          </a:r>
        </a:p>
      </dgm:t>
    </dgm:pt>
    <dgm:pt modelId="{02FA520D-8C60-4BAC-AA17-0DFA09C9DA74}" type="parTrans" cxnId="{38305740-7884-4ABB-AF8D-38315248221B}">
      <dgm:prSet/>
      <dgm:spPr/>
      <dgm:t>
        <a:bodyPr/>
        <a:lstStyle/>
        <a:p>
          <a:endParaRPr lang="pl-PL"/>
        </a:p>
      </dgm:t>
    </dgm:pt>
    <dgm:pt modelId="{522EF71F-81DC-456A-B383-5A5C7243FC88}" type="sibTrans" cxnId="{38305740-7884-4ABB-AF8D-38315248221B}">
      <dgm:prSet/>
      <dgm:spPr/>
      <dgm:t>
        <a:bodyPr/>
        <a:lstStyle/>
        <a:p>
          <a:endParaRPr lang="pl-PL"/>
        </a:p>
      </dgm:t>
    </dgm:pt>
    <dgm:pt modelId="{CC98D8A5-9495-47F3-9891-5EE6FFD6E199}" type="pres">
      <dgm:prSet presAssocID="{C3A7BF69-EA0D-4885-98D0-769B6445E5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C2815E9F-9B9A-43EA-A16D-F45E87FBBAA1}" type="pres">
      <dgm:prSet presAssocID="{A907DD25-CE1C-4EDB-AE2D-6E3715E4C8B7}" presName="hierRoot1" presStyleCnt="0">
        <dgm:presLayoutVars>
          <dgm:hierBranch val="init"/>
        </dgm:presLayoutVars>
      </dgm:prSet>
      <dgm:spPr/>
    </dgm:pt>
    <dgm:pt modelId="{4C143BBE-2E13-4BE4-B6FE-6E2AF05A9560}" type="pres">
      <dgm:prSet presAssocID="{A907DD25-CE1C-4EDB-AE2D-6E3715E4C8B7}" presName="rootComposite1" presStyleCnt="0"/>
      <dgm:spPr/>
    </dgm:pt>
    <dgm:pt modelId="{706EA2A0-5826-43DC-AE3F-A84AD2ED12EF}" type="pres">
      <dgm:prSet presAssocID="{A907DD25-CE1C-4EDB-AE2D-6E3715E4C8B7}" presName="rootText1" presStyleLbl="node0" presStyleIdx="0" presStyleCnt="1" custScaleX="268292" custScaleY="15508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7D2EA577-8031-4CAE-BE7B-0DCDEC12399D}" type="pres">
      <dgm:prSet presAssocID="{A907DD25-CE1C-4EDB-AE2D-6E3715E4C8B7}" presName="rootConnector1" presStyleLbl="node1" presStyleIdx="0" presStyleCnt="0"/>
      <dgm:spPr/>
      <dgm:t>
        <a:bodyPr/>
        <a:lstStyle/>
        <a:p>
          <a:endParaRPr lang="pl-PL"/>
        </a:p>
      </dgm:t>
    </dgm:pt>
    <dgm:pt modelId="{CD06747E-F261-4B5F-9694-72496563C845}" type="pres">
      <dgm:prSet presAssocID="{A907DD25-CE1C-4EDB-AE2D-6E3715E4C8B7}" presName="hierChild2" presStyleCnt="0"/>
      <dgm:spPr/>
    </dgm:pt>
    <dgm:pt modelId="{29930CD4-A6E4-422E-956D-A41DF7EECC01}" type="pres">
      <dgm:prSet presAssocID="{307B8CCD-7BA2-4173-8370-806F2F68922D}" presName="Name37" presStyleLbl="parChTrans1D2" presStyleIdx="0" presStyleCnt="3"/>
      <dgm:spPr/>
      <dgm:t>
        <a:bodyPr/>
        <a:lstStyle/>
        <a:p>
          <a:endParaRPr lang="pl-PL"/>
        </a:p>
      </dgm:t>
    </dgm:pt>
    <dgm:pt modelId="{C89F5C55-F5E4-46E1-9263-32BE8C8AB4C1}" type="pres">
      <dgm:prSet presAssocID="{9A866CC5-C021-4258-B559-34DEDEA2D4C7}" presName="hierRoot2" presStyleCnt="0">
        <dgm:presLayoutVars>
          <dgm:hierBranch val="init"/>
        </dgm:presLayoutVars>
      </dgm:prSet>
      <dgm:spPr/>
    </dgm:pt>
    <dgm:pt modelId="{C92BB2B0-0DB8-4264-8466-E477F3F5FC1F}" type="pres">
      <dgm:prSet presAssocID="{9A866CC5-C021-4258-B559-34DEDEA2D4C7}" presName="rootComposite" presStyleCnt="0"/>
      <dgm:spPr/>
    </dgm:pt>
    <dgm:pt modelId="{BA3FE5FA-8194-4431-AAA6-F15733DB438D}" type="pres">
      <dgm:prSet presAssocID="{9A866CC5-C021-4258-B559-34DEDEA2D4C7}" presName="rootText" presStyleLbl="node2" presStyleIdx="0" presStyleCnt="3" custScaleY="7390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5D369B6-62F4-41C6-BC84-AA64BF6C1E18}" type="pres">
      <dgm:prSet presAssocID="{9A866CC5-C021-4258-B559-34DEDEA2D4C7}" presName="rootConnector" presStyleLbl="node2" presStyleIdx="0" presStyleCnt="3"/>
      <dgm:spPr/>
      <dgm:t>
        <a:bodyPr/>
        <a:lstStyle/>
        <a:p>
          <a:endParaRPr lang="pl-PL"/>
        </a:p>
      </dgm:t>
    </dgm:pt>
    <dgm:pt modelId="{284C9589-F40D-4BC3-807D-F1BBF736B647}" type="pres">
      <dgm:prSet presAssocID="{9A866CC5-C021-4258-B559-34DEDEA2D4C7}" presName="hierChild4" presStyleCnt="0"/>
      <dgm:spPr/>
    </dgm:pt>
    <dgm:pt modelId="{B483A8B2-4DC8-46D8-9494-A364379F41AD}" type="pres">
      <dgm:prSet presAssocID="{CB459100-3CD9-4214-A637-525DA6BAAEBF}" presName="Name37" presStyleLbl="parChTrans1D3" presStyleIdx="0" presStyleCnt="3"/>
      <dgm:spPr/>
      <dgm:t>
        <a:bodyPr/>
        <a:lstStyle/>
        <a:p>
          <a:endParaRPr lang="pl-PL"/>
        </a:p>
      </dgm:t>
    </dgm:pt>
    <dgm:pt modelId="{C8AEFFC5-BED5-4AD3-84D8-13716A98E0FD}" type="pres">
      <dgm:prSet presAssocID="{CBCC1006-B8B7-4D4B-B702-CB39CF91D104}" presName="hierRoot2" presStyleCnt="0">
        <dgm:presLayoutVars>
          <dgm:hierBranch val="init"/>
        </dgm:presLayoutVars>
      </dgm:prSet>
      <dgm:spPr/>
    </dgm:pt>
    <dgm:pt modelId="{A9D516DE-8B77-4A72-A6DB-23DB059973F1}" type="pres">
      <dgm:prSet presAssocID="{CBCC1006-B8B7-4D4B-B702-CB39CF91D104}" presName="rootComposite" presStyleCnt="0"/>
      <dgm:spPr/>
    </dgm:pt>
    <dgm:pt modelId="{BD94F924-0647-496E-B18B-CC79633BBCBA}" type="pres">
      <dgm:prSet presAssocID="{CBCC1006-B8B7-4D4B-B702-CB39CF91D104}" presName="rootText" presStyleLbl="node3" presStyleIdx="0" presStyleCnt="3" custScaleX="70934" custScaleY="18242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9419E7E-13B6-47F2-9770-05FE3034839E}" type="pres">
      <dgm:prSet presAssocID="{CBCC1006-B8B7-4D4B-B702-CB39CF91D104}" presName="rootConnector" presStyleLbl="node3" presStyleIdx="0" presStyleCnt="3"/>
      <dgm:spPr/>
      <dgm:t>
        <a:bodyPr/>
        <a:lstStyle/>
        <a:p>
          <a:endParaRPr lang="pl-PL"/>
        </a:p>
      </dgm:t>
    </dgm:pt>
    <dgm:pt modelId="{BB21FFE5-0FCA-4F4D-BA3C-62BE2B5511A5}" type="pres">
      <dgm:prSet presAssocID="{CBCC1006-B8B7-4D4B-B702-CB39CF91D104}" presName="hierChild4" presStyleCnt="0"/>
      <dgm:spPr/>
    </dgm:pt>
    <dgm:pt modelId="{557653E8-AC5F-40B6-ABE6-46D4293E9ED9}" type="pres">
      <dgm:prSet presAssocID="{CBCC1006-B8B7-4D4B-B702-CB39CF91D104}" presName="hierChild5" presStyleCnt="0"/>
      <dgm:spPr/>
    </dgm:pt>
    <dgm:pt modelId="{76A159F4-2C24-4882-AF86-9AA7ACC50E7E}" type="pres">
      <dgm:prSet presAssocID="{9A866CC5-C021-4258-B559-34DEDEA2D4C7}" presName="hierChild5" presStyleCnt="0"/>
      <dgm:spPr/>
    </dgm:pt>
    <dgm:pt modelId="{845153DF-C909-4F5B-923F-ACD90D137EF7}" type="pres">
      <dgm:prSet presAssocID="{2D00085C-6537-4C87-843B-55D72CDABA16}" presName="Name37" presStyleLbl="parChTrans1D2" presStyleIdx="1" presStyleCnt="3"/>
      <dgm:spPr/>
      <dgm:t>
        <a:bodyPr/>
        <a:lstStyle/>
        <a:p>
          <a:endParaRPr lang="pl-PL"/>
        </a:p>
      </dgm:t>
    </dgm:pt>
    <dgm:pt modelId="{6C4A742E-F766-4C26-BEF2-E9186D563F01}" type="pres">
      <dgm:prSet presAssocID="{6B96626C-C254-4532-878A-D7A8A1EB96DB}" presName="hierRoot2" presStyleCnt="0">
        <dgm:presLayoutVars>
          <dgm:hierBranch val="init"/>
        </dgm:presLayoutVars>
      </dgm:prSet>
      <dgm:spPr/>
    </dgm:pt>
    <dgm:pt modelId="{5FC71D71-BE5B-45D3-A6E6-EB821ACEA45B}" type="pres">
      <dgm:prSet presAssocID="{6B96626C-C254-4532-878A-D7A8A1EB96DB}" presName="rootComposite" presStyleCnt="0"/>
      <dgm:spPr/>
    </dgm:pt>
    <dgm:pt modelId="{B6B9FD63-85E8-4CAF-95EF-19CCE273E8A0}" type="pres">
      <dgm:prSet presAssocID="{6B96626C-C254-4532-878A-D7A8A1EB96DB}" presName="rootText" presStyleLbl="node2" presStyleIdx="1" presStyleCnt="3" custScaleY="7079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634D8B6-6155-4781-AD0E-6F6E673F556C}" type="pres">
      <dgm:prSet presAssocID="{6B96626C-C254-4532-878A-D7A8A1EB96DB}" presName="rootConnector" presStyleLbl="node2" presStyleIdx="1" presStyleCnt="3"/>
      <dgm:spPr/>
      <dgm:t>
        <a:bodyPr/>
        <a:lstStyle/>
        <a:p>
          <a:endParaRPr lang="pl-PL"/>
        </a:p>
      </dgm:t>
    </dgm:pt>
    <dgm:pt modelId="{EC96C3A8-1784-4E49-A069-DD430355F620}" type="pres">
      <dgm:prSet presAssocID="{6B96626C-C254-4532-878A-D7A8A1EB96DB}" presName="hierChild4" presStyleCnt="0"/>
      <dgm:spPr/>
    </dgm:pt>
    <dgm:pt modelId="{EF4167DE-A74E-4AFE-A679-E4BAD9E5F6FD}" type="pres">
      <dgm:prSet presAssocID="{29138A12-B129-4774-9B49-302A2F5B8C2A}" presName="Name37" presStyleLbl="parChTrans1D3" presStyleIdx="1" presStyleCnt="3"/>
      <dgm:spPr/>
      <dgm:t>
        <a:bodyPr/>
        <a:lstStyle/>
        <a:p>
          <a:endParaRPr lang="pl-PL"/>
        </a:p>
      </dgm:t>
    </dgm:pt>
    <dgm:pt modelId="{30562971-A552-44E8-BD7F-DB0BEB3744B4}" type="pres">
      <dgm:prSet presAssocID="{19916D74-4261-4B0A-897C-577C4D051C08}" presName="hierRoot2" presStyleCnt="0">
        <dgm:presLayoutVars>
          <dgm:hierBranch val="init"/>
        </dgm:presLayoutVars>
      </dgm:prSet>
      <dgm:spPr/>
    </dgm:pt>
    <dgm:pt modelId="{7F993620-DBA3-4249-A24F-9F869E370F05}" type="pres">
      <dgm:prSet presAssocID="{19916D74-4261-4B0A-897C-577C4D051C08}" presName="rootComposite" presStyleCnt="0"/>
      <dgm:spPr/>
    </dgm:pt>
    <dgm:pt modelId="{60F7E7E0-BF3B-43F9-808A-076FE11B255C}" type="pres">
      <dgm:prSet presAssocID="{19916D74-4261-4B0A-897C-577C4D051C08}" presName="rootText" presStyleLbl="node3" presStyleIdx="1" presStyleCnt="3" custScaleX="84245" custScaleY="188256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93509A9-E6F3-44E3-93E7-AE0296956852}" type="pres">
      <dgm:prSet presAssocID="{19916D74-4261-4B0A-897C-577C4D051C08}" presName="rootConnector" presStyleLbl="node3" presStyleIdx="1" presStyleCnt="3"/>
      <dgm:spPr/>
      <dgm:t>
        <a:bodyPr/>
        <a:lstStyle/>
        <a:p>
          <a:endParaRPr lang="pl-PL"/>
        </a:p>
      </dgm:t>
    </dgm:pt>
    <dgm:pt modelId="{4128B95B-33BE-4043-BA66-402B80B6A30F}" type="pres">
      <dgm:prSet presAssocID="{19916D74-4261-4B0A-897C-577C4D051C08}" presName="hierChild4" presStyleCnt="0"/>
      <dgm:spPr/>
    </dgm:pt>
    <dgm:pt modelId="{737553BB-9651-445D-88E0-ADEA903474CF}" type="pres">
      <dgm:prSet presAssocID="{19916D74-4261-4B0A-897C-577C4D051C08}" presName="hierChild5" presStyleCnt="0"/>
      <dgm:spPr/>
    </dgm:pt>
    <dgm:pt modelId="{615EAFF9-B77B-4DF4-A96B-FC1177829917}" type="pres">
      <dgm:prSet presAssocID="{6B96626C-C254-4532-878A-D7A8A1EB96DB}" presName="hierChild5" presStyleCnt="0"/>
      <dgm:spPr/>
    </dgm:pt>
    <dgm:pt modelId="{40FB9BF2-91F5-444F-ABA7-8FFDAE59118F}" type="pres">
      <dgm:prSet presAssocID="{DF374A6D-1FE4-4460-8126-DB43C23543AD}" presName="Name37" presStyleLbl="parChTrans1D2" presStyleIdx="2" presStyleCnt="3"/>
      <dgm:spPr/>
      <dgm:t>
        <a:bodyPr/>
        <a:lstStyle/>
        <a:p>
          <a:endParaRPr lang="pl-PL"/>
        </a:p>
      </dgm:t>
    </dgm:pt>
    <dgm:pt modelId="{08E3CE4A-7D1F-494F-8F0F-636C3AB0DE03}" type="pres">
      <dgm:prSet presAssocID="{462CDBC5-BE55-43A5-A9D2-0487213F5143}" presName="hierRoot2" presStyleCnt="0">
        <dgm:presLayoutVars>
          <dgm:hierBranch val="init"/>
        </dgm:presLayoutVars>
      </dgm:prSet>
      <dgm:spPr/>
    </dgm:pt>
    <dgm:pt modelId="{A4F005E8-7874-47EB-A66C-F1ECCEA685F2}" type="pres">
      <dgm:prSet presAssocID="{462CDBC5-BE55-43A5-A9D2-0487213F5143}" presName="rootComposite" presStyleCnt="0"/>
      <dgm:spPr/>
    </dgm:pt>
    <dgm:pt modelId="{4D9CE212-48D9-469E-8036-3491FBC6E8C6}" type="pres">
      <dgm:prSet presAssocID="{462CDBC5-BE55-43A5-A9D2-0487213F5143}" presName="rootText" presStyleLbl="node2" presStyleIdx="2" presStyleCnt="3" custScaleY="7390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E641B3E-B8DD-46DC-A629-62C475D23C7E}" type="pres">
      <dgm:prSet presAssocID="{462CDBC5-BE55-43A5-A9D2-0487213F5143}" presName="rootConnector" presStyleLbl="node2" presStyleIdx="2" presStyleCnt="3"/>
      <dgm:spPr/>
      <dgm:t>
        <a:bodyPr/>
        <a:lstStyle/>
        <a:p>
          <a:endParaRPr lang="pl-PL"/>
        </a:p>
      </dgm:t>
    </dgm:pt>
    <dgm:pt modelId="{CB7E60E7-989A-457F-8CB3-274413402748}" type="pres">
      <dgm:prSet presAssocID="{462CDBC5-BE55-43A5-A9D2-0487213F5143}" presName="hierChild4" presStyleCnt="0"/>
      <dgm:spPr/>
    </dgm:pt>
    <dgm:pt modelId="{65CDEAF8-E3C1-4500-A028-CD60A3D41D06}" type="pres">
      <dgm:prSet presAssocID="{02FA520D-8C60-4BAC-AA17-0DFA09C9DA74}" presName="Name37" presStyleLbl="parChTrans1D3" presStyleIdx="2" presStyleCnt="3"/>
      <dgm:spPr/>
      <dgm:t>
        <a:bodyPr/>
        <a:lstStyle/>
        <a:p>
          <a:endParaRPr lang="pl-PL"/>
        </a:p>
      </dgm:t>
    </dgm:pt>
    <dgm:pt modelId="{52543A90-A4A0-4249-AE92-C3DC15CB1C33}" type="pres">
      <dgm:prSet presAssocID="{51218133-BB1C-46AE-83B0-51D91BAE924A}" presName="hierRoot2" presStyleCnt="0">
        <dgm:presLayoutVars>
          <dgm:hierBranch val="init"/>
        </dgm:presLayoutVars>
      </dgm:prSet>
      <dgm:spPr/>
    </dgm:pt>
    <dgm:pt modelId="{535A0A31-4F03-40CE-A493-7BC105A7DC14}" type="pres">
      <dgm:prSet presAssocID="{51218133-BB1C-46AE-83B0-51D91BAE924A}" presName="rootComposite" presStyleCnt="0"/>
      <dgm:spPr/>
    </dgm:pt>
    <dgm:pt modelId="{9FBA4159-664E-4866-92EE-2A309AC1EB8A}" type="pres">
      <dgm:prSet presAssocID="{51218133-BB1C-46AE-83B0-51D91BAE924A}" presName="rootText" presStyleLbl="node3" presStyleIdx="2" presStyleCnt="3" custScaleX="73639" custScaleY="17573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11B83B30-A065-479C-9EBC-0DE60E1FA1E9}" type="pres">
      <dgm:prSet presAssocID="{51218133-BB1C-46AE-83B0-51D91BAE924A}" presName="rootConnector" presStyleLbl="node3" presStyleIdx="2" presStyleCnt="3"/>
      <dgm:spPr/>
      <dgm:t>
        <a:bodyPr/>
        <a:lstStyle/>
        <a:p>
          <a:endParaRPr lang="pl-PL"/>
        </a:p>
      </dgm:t>
    </dgm:pt>
    <dgm:pt modelId="{4247FE74-9A5B-4E8C-A6B6-CFFF7EAC6144}" type="pres">
      <dgm:prSet presAssocID="{51218133-BB1C-46AE-83B0-51D91BAE924A}" presName="hierChild4" presStyleCnt="0"/>
      <dgm:spPr/>
    </dgm:pt>
    <dgm:pt modelId="{6259F929-E58A-44A7-A409-ABF36C06629E}" type="pres">
      <dgm:prSet presAssocID="{51218133-BB1C-46AE-83B0-51D91BAE924A}" presName="hierChild5" presStyleCnt="0"/>
      <dgm:spPr/>
    </dgm:pt>
    <dgm:pt modelId="{C1480F7F-3A18-480E-82B4-9B70FBCC51A2}" type="pres">
      <dgm:prSet presAssocID="{462CDBC5-BE55-43A5-A9D2-0487213F5143}" presName="hierChild5" presStyleCnt="0"/>
      <dgm:spPr/>
    </dgm:pt>
    <dgm:pt modelId="{E57D7743-B231-4CA7-B590-48AA73DB1B3C}" type="pres">
      <dgm:prSet presAssocID="{A907DD25-CE1C-4EDB-AE2D-6E3715E4C8B7}" presName="hierChild3" presStyleCnt="0"/>
      <dgm:spPr/>
    </dgm:pt>
  </dgm:ptLst>
  <dgm:cxnLst>
    <dgm:cxn modelId="{38305740-7884-4ABB-AF8D-38315248221B}" srcId="{462CDBC5-BE55-43A5-A9D2-0487213F5143}" destId="{51218133-BB1C-46AE-83B0-51D91BAE924A}" srcOrd="0" destOrd="0" parTransId="{02FA520D-8C60-4BAC-AA17-0DFA09C9DA74}" sibTransId="{522EF71F-81DC-456A-B383-5A5C7243FC88}"/>
    <dgm:cxn modelId="{B6D0D250-58D6-4CE4-B04F-E2442C5B7463}" type="presOf" srcId="{9A866CC5-C021-4258-B559-34DEDEA2D4C7}" destId="{BA3FE5FA-8194-4431-AAA6-F15733DB438D}" srcOrd="0" destOrd="0" presId="urn:microsoft.com/office/officeart/2005/8/layout/orgChart1"/>
    <dgm:cxn modelId="{E4CA0015-53B9-4BD6-B1D6-31569B90AFBD}" type="presOf" srcId="{9A866CC5-C021-4258-B559-34DEDEA2D4C7}" destId="{35D369B6-62F4-41C6-BC84-AA64BF6C1E18}" srcOrd="1" destOrd="0" presId="urn:microsoft.com/office/officeart/2005/8/layout/orgChart1"/>
    <dgm:cxn modelId="{E2CF9007-3DBD-43FD-82B3-2295BDDDB71E}" type="presOf" srcId="{307B8CCD-7BA2-4173-8370-806F2F68922D}" destId="{29930CD4-A6E4-422E-956D-A41DF7EECC01}" srcOrd="0" destOrd="0" presId="urn:microsoft.com/office/officeart/2005/8/layout/orgChart1"/>
    <dgm:cxn modelId="{C85CA531-C357-4644-851B-5BE1CEF853F1}" srcId="{A907DD25-CE1C-4EDB-AE2D-6E3715E4C8B7}" destId="{9A866CC5-C021-4258-B559-34DEDEA2D4C7}" srcOrd="0" destOrd="0" parTransId="{307B8CCD-7BA2-4173-8370-806F2F68922D}" sibTransId="{0E51365D-3010-49E1-A229-9694FA92B7FB}"/>
    <dgm:cxn modelId="{9A4F543C-38DC-44B8-8235-93744FD3E39B}" type="presOf" srcId="{29138A12-B129-4774-9B49-302A2F5B8C2A}" destId="{EF4167DE-A74E-4AFE-A679-E4BAD9E5F6FD}" srcOrd="0" destOrd="0" presId="urn:microsoft.com/office/officeart/2005/8/layout/orgChart1"/>
    <dgm:cxn modelId="{9F75D7AE-DC6F-486A-8D87-02F8F315233F}" type="presOf" srcId="{462CDBC5-BE55-43A5-A9D2-0487213F5143}" destId="{5E641B3E-B8DD-46DC-A629-62C475D23C7E}" srcOrd="1" destOrd="0" presId="urn:microsoft.com/office/officeart/2005/8/layout/orgChart1"/>
    <dgm:cxn modelId="{B6E7C278-CC43-4DBA-B85B-7C6D788BF2BE}" type="presOf" srcId="{C3A7BF69-EA0D-4885-98D0-769B6445E56F}" destId="{CC98D8A5-9495-47F3-9891-5EE6FFD6E199}" srcOrd="0" destOrd="0" presId="urn:microsoft.com/office/officeart/2005/8/layout/orgChart1"/>
    <dgm:cxn modelId="{455BD658-25BC-4589-A2F8-EB40BBB003EE}" srcId="{9A866CC5-C021-4258-B559-34DEDEA2D4C7}" destId="{CBCC1006-B8B7-4D4B-B702-CB39CF91D104}" srcOrd="0" destOrd="0" parTransId="{CB459100-3CD9-4214-A637-525DA6BAAEBF}" sibTransId="{073B1325-82F5-4BFD-B88D-27436E381AFC}"/>
    <dgm:cxn modelId="{60C86D69-01E1-42A1-9E17-5ACFA7C97C1D}" type="presOf" srcId="{02FA520D-8C60-4BAC-AA17-0DFA09C9DA74}" destId="{65CDEAF8-E3C1-4500-A028-CD60A3D41D06}" srcOrd="0" destOrd="0" presId="urn:microsoft.com/office/officeart/2005/8/layout/orgChart1"/>
    <dgm:cxn modelId="{ECD54FC9-4C0B-4D0B-9898-CB5DEDC91FA1}" srcId="{A907DD25-CE1C-4EDB-AE2D-6E3715E4C8B7}" destId="{462CDBC5-BE55-43A5-A9D2-0487213F5143}" srcOrd="2" destOrd="0" parTransId="{DF374A6D-1FE4-4460-8126-DB43C23543AD}" sibTransId="{30230914-718C-49CF-8E46-E2BAD1607032}"/>
    <dgm:cxn modelId="{3FF4876C-BD2D-45A3-9724-7643885FB6F7}" srcId="{C3A7BF69-EA0D-4885-98D0-769B6445E56F}" destId="{A907DD25-CE1C-4EDB-AE2D-6E3715E4C8B7}" srcOrd="0" destOrd="0" parTransId="{859A318D-CD34-4A25-8917-E84ED391E163}" sibTransId="{8A09CAB2-1A93-4686-BADB-3D5652F9CCCE}"/>
    <dgm:cxn modelId="{E5A2089B-301B-4CD5-80BA-F88D455382FF}" type="presOf" srcId="{462CDBC5-BE55-43A5-A9D2-0487213F5143}" destId="{4D9CE212-48D9-469E-8036-3491FBC6E8C6}" srcOrd="0" destOrd="0" presId="urn:microsoft.com/office/officeart/2005/8/layout/orgChart1"/>
    <dgm:cxn modelId="{F20413AF-351C-47CE-ADCF-448ABBF08B59}" type="presOf" srcId="{19916D74-4261-4B0A-897C-577C4D051C08}" destId="{593509A9-E6F3-44E3-93E7-AE0296956852}" srcOrd="1" destOrd="0" presId="urn:microsoft.com/office/officeart/2005/8/layout/orgChart1"/>
    <dgm:cxn modelId="{81008D7E-A980-44E1-89ED-B5EE4F6E5208}" type="presOf" srcId="{2D00085C-6537-4C87-843B-55D72CDABA16}" destId="{845153DF-C909-4F5B-923F-ACD90D137EF7}" srcOrd="0" destOrd="0" presId="urn:microsoft.com/office/officeart/2005/8/layout/orgChart1"/>
    <dgm:cxn modelId="{1D0E5CBA-5886-4288-9C3C-B016B968BF3E}" type="presOf" srcId="{CBCC1006-B8B7-4D4B-B702-CB39CF91D104}" destId="{D9419E7E-13B6-47F2-9770-05FE3034839E}" srcOrd="1" destOrd="0" presId="urn:microsoft.com/office/officeart/2005/8/layout/orgChart1"/>
    <dgm:cxn modelId="{3BA19E72-EE7D-4150-A0E3-19912C615024}" type="presOf" srcId="{A907DD25-CE1C-4EDB-AE2D-6E3715E4C8B7}" destId="{706EA2A0-5826-43DC-AE3F-A84AD2ED12EF}" srcOrd="0" destOrd="0" presId="urn:microsoft.com/office/officeart/2005/8/layout/orgChart1"/>
    <dgm:cxn modelId="{537544CD-71CC-42D3-932F-A5D9A7072B41}" type="presOf" srcId="{DF374A6D-1FE4-4460-8126-DB43C23543AD}" destId="{40FB9BF2-91F5-444F-ABA7-8FFDAE59118F}" srcOrd="0" destOrd="0" presId="urn:microsoft.com/office/officeart/2005/8/layout/orgChart1"/>
    <dgm:cxn modelId="{DF215E6C-795D-4D91-89A6-DDBECA43A716}" srcId="{A907DD25-CE1C-4EDB-AE2D-6E3715E4C8B7}" destId="{6B96626C-C254-4532-878A-D7A8A1EB96DB}" srcOrd="1" destOrd="0" parTransId="{2D00085C-6537-4C87-843B-55D72CDABA16}" sibTransId="{71F9172F-DDF3-4BAB-BA56-01CE8315400D}"/>
    <dgm:cxn modelId="{4C91300A-221B-4E41-832A-B57BE4E96CDE}" type="presOf" srcId="{CBCC1006-B8B7-4D4B-B702-CB39CF91D104}" destId="{BD94F924-0647-496E-B18B-CC79633BBCBA}" srcOrd="0" destOrd="0" presId="urn:microsoft.com/office/officeart/2005/8/layout/orgChart1"/>
    <dgm:cxn modelId="{64EF2D50-E09B-45C7-A4A2-4C298504C080}" type="presOf" srcId="{CB459100-3CD9-4214-A637-525DA6BAAEBF}" destId="{B483A8B2-4DC8-46D8-9494-A364379F41AD}" srcOrd="0" destOrd="0" presId="urn:microsoft.com/office/officeart/2005/8/layout/orgChart1"/>
    <dgm:cxn modelId="{D42AD88F-83C9-4186-8B86-7FFAE571B4BA}" srcId="{6B96626C-C254-4532-878A-D7A8A1EB96DB}" destId="{19916D74-4261-4B0A-897C-577C4D051C08}" srcOrd="0" destOrd="0" parTransId="{29138A12-B129-4774-9B49-302A2F5B8C2A}" sibTransId="{A2D5AFA1-312F-4737-85A0-57C87B81C56B}"/>
    <dgm:cxn modelId="{D997A7AA-35CE-4DF5-9655-D77E575FB140}" type="presOf" srcId="{6B96626C-C254-4532-878A-D7A8A1EB96DB}" destId="{0634D8B6-6155-4781-AD0E-6F6E673F556C}" srcOrd="1" destOrd="0" presId="urn:microsoft.com/office/officeart/2005/8/layout/orgChart1"/>
    <dgm:cxn modelId="{D77F3F65-C2F1-4B02-B4F9-CAD0382261AD}" type="presOf" srcId="{51218133-BB1C-46AE-83B0-51D91BAE924A}" destId="{11B83B30-A065-479C-9EBC-0DE60E1FA1E9}" srcOrd="1" destOrd="0" presId="urn:microsoft.com/office/officeart/2005/8/layout/orgChart1"/>
    <dgm:cxn modelId="{04F4AE27-321C-4BC6-B358-F92575599B97}" type="presOf" srcId="{6B96626C-C254-4532-878A-D7A8A1EB96DB}" destId="{B6B9FD63-85E8-4CAF-95EF-19CCE273E8A0}" srcOrd="0" destOrd="0" presId="urn:microsoft.com/office/officeart/2005/8/layout/orgChart1"/>
    <dgm:cxn modelId="{2D12B1EA-5386-48EE-8BAC-5F5BED37873D}" type="presOf" srcId="{A907DD25-CE1C-4EDB-AE2D-6E3715E4C8B7}" destId="{7D2EA577-8031-4CAE-BE7B-0DCDEC12399D}" srcOrd="1" destOrd="0" presId="urn:microsoft.com/office/officeart/2005/8/layout/orgChart1"/>
    <dgm:cxn modelId="{2A3FE227-B1BF-49B9-9A27-BA8693E75B0B}" type="presOf" srcId="{19916D74-4261-4B0A-897C-577C4D051C08}" destId="{60F7E7E0-BF3B-43F9-808A-076FE11B255C}" srcOrd="0" destOrd="0" presId="urn:microsoft.com/office/officeart/2005/8/layout/orgChart1"/>
    <dgm:cxn modelId="{7431B8F0-BF96-40C6-8358-B944667E83EC}" type="presOf" srcId="{51218133-BB1C-46AE-83B0-51D91BAE924A}" destId="{9FBA4159-664E-4866-92EE-2A309AC1EB8A}" srcOrd="0" destOrd="0" presId="urn:microsoft.com/office/officeart/2005/8/layout/orgChart1"/>
    <dgm:cxn modelId="{1123E84D-CD91-4A55-B85F-3450031A4E12}" type="presParOf" srcId="{CC98D8A5-9495-47F3-9891-5EE6FFD6E199}" destId="{C2815E9F-9B9A-43EA-A16D-F45E87FBBAA1}" srcOrd="0" destOrd="0" presId="urn:microsoft.com/office/officeart/2005/8/layout/orgChart1"/>
    <dgm:cxn modelId="{0509A880-9127-41A0-AE85-759C6275CBF0}" type="presParOf" srcId="{C2815E9F-9B9A-43EA-A16D-F45E87FBBAA1}" destId="{4C143BBE-2E13-4BE4-B6FE-6E2AF05A9560}" srcOrd="0" destOrd="0" presId="urn:microsoft.com/office/officeart/2005/8/layout/orgChart1"/>
    <dgm:cxn modelId="{82E9CA4E-7B42-4215-BE16-357C5E3CED90}" type="presParOf" srcId="{4C143BBE-2E13-4BE4-B6FE-6E2AF05A9560}" destId="{706EA2A0-5826-43DC-AE3F-A84AD2ED12EF}" srcOrd="0" destOrd="0" presId="urn:microsoft.com/office/officeart/2005/8/layout/orgChart1"/>
    <dgm:cxn modelId="{3B1BDC7D-B8C4-48BD-AA07-EBF90FB5FF6D}" type="presParOf" srcId="{4C143BBE-2E13-4BE4-B6FE-6E2AF05A9560}" destId="{7D2EA577-8031-4CAE-BE7B-0DCDEC12399D}" srcOrd="1" destOrd="0" presId="urn:microsoft.com/office/officeart/2005/8/layout/orgChart1"/>
    <dgm:cxn modelId="{CE24779E-C616-4116-B148-B7E7B070693E}" type="presParOf" srcId="{C2815E9F-9B9A-43EA-A16D-F45E87FBBAA1}" destId="{CD06747E-F261-4B5F-9694-72496563C845}" srcOrd="1" destOrd="0" presId="urn:microsoft.com/office/officeart/2005/8/layout/orgChart1"/>
    <dgm:cxn modelId="{1EEE7715-31D0-4A39-92BF-A83691EAE9EE}" type="presParOf" srcId="{CD06747E-F261-4B5F-9694-72496563C845}" destId="{29930CD4-A6E4-422E-956D-A41DF7EECC01}" srcOrd="0" destOrd="0" presId="urn:microsoft.com/office/officeart/2005/8/layout/orgChart1"/>
    <dgm:cxn modelId="{6ADE3308-39DD-4276-9B31-4C153367EE61}" type="presParOf" srcId="{CD06747E-F261-4B5F-9694-72496563C845}" destId="{C89F5C55-F5E4-46E1-9263-32BE8C8AB4C1}" srcOrd="1" destOrd="0" presId="urn:microsoft.com/office/officeart/2005/8/layout/orgChart1"/>
    <dgm:cxn modelId="{A3330AE0-3E76-401B-9174-A6962C65F053}" type="presParOf" srcId="{C89F5C55-F5E4-46E1-9263-32BE8C8AB4C1}" destId="{C92BB2B0-0DB8-4264-8466-E477F3F5FC1F}" srcOrd="0" destOrd="0" presId="urn:microsoft.com/office/officeart/2005/8/layout/orgChart1"/>
    <dgm:cxn modelId="{942377BD-4215-401B-A982-86C2E7A657CA}" type="presParOf" srcId="{C92BB2B0-0DB8-4264-8466-E477F3F5FC1F}" destId="{BA3FE5FA-8194-4431-AAA6-F15733DB438D}" srcOrd="0" destOrd="0" presId="urn:microsoft.com/office/officeart/2005/8/layout/orgChart1"/>
    <dgm:cxn modelId="{F1F032CE-EBE0-41D4-825A-DD6AD88A9556}" type="presParOf" srcId="{C92BB2B0-0DB8-4264-8466-E477F3F5FC1F}" destId="{35D369B6-62F4-41C6-BC84-AA64BF6C1E18}" srcOrd="1" destOrd="0" presId="urn:microsoft.com/office/officeart/2005/8/layout/orgChart1"/>
    <dgm:cxn modelId="{82624DCD-A275-4B88-BAEC-749A43D1CE72}" type="presParOf" srcId="{C89F5C55-F5E4-46E1-9263-32BE8C8AB4C1}" destId="{284C9589-F40D-4BC3-807D-F1BBF736B647}" srcOrd="1" destOrd="0" presId="urn:microsoft.com/office/officeart/2005/8/layout/orgChart1"/>
    <dgm:cxn modelId="{078DE0FE-FD2C-4FDD-9BF4-804E309EBEBD}" type="presParOf" srcId="{284C9589-F40D-4BC3-807D-F1BBF736B647}" destId="{B483A8B2-4DC8-46D8-9494-A364379F41AD}" srcOrd="0" destOrd="0" presId="urn:microsoft.com/office/officeart/2005/8/layout/orgChart1"/>
    <dgm:cxn modelId="{9E12E100-6E17-4C2C-BAF4-C3E42A35EAAC}" type="presParOf" srcId="{284C9589-F40D-4BC3-807D-F1BBF736B647}" destId="{C8AEFFC5-BED5-4AD3-84D8-13716A98E0FD}" srcOrd="1" destOrd="0" presId="urn:microsoft.com/office/officeart/2005/8/layout/orgChart1"/>
    <dgm:cxn modelId="{8C0510C4-00C1-4FA1-9B69-F2041D4A681C}" type="presParOf" srcId="{C8AEFFC5-BED5-4AD3-84D8-13716A98E0FD}" destId="{A9D516DE-8B77-4A72-A6DB-23DB059973F1}" srcOrd="0" destOrd="0" presId="urn:microsoft.com/office/officeart/2005/8/layout/orgChart1"/>
    <dgm:cxn modelId="{0523373D-A637-4738-BFB0-A2B9BBC97C25}" type="presParOf" srcId="{A9D516DE-8B77-4A72-A6DB-23DB059973F1}" destId="{BD94F924-0647-496E-B18B-CC79633BBCBA}" srcOrd="0" destOrd="0" presId="urn:microsoft.com/office/officeart/2005/8/layout/orgChart1"/>
    <dgm:cxn modelId="{99FADBF5-B1A8-422B-9F6A-9E03739F3ADB}" type="presParOf" srcId="{A9D516DE-8B77-4A72-A6DB-23DB059973F1}" destId="{D9419E7E-13B6-47F2-9770-05FE3034839E}" srcOrd="1" destOrd="0" presId="urn:microsoft.com/office/officeart/2005/8/layout/orgChart1"/>
    <dgm:cxn modelId="{04BF8F78-5750-49C7-A551-2CF2D274D930}" type="presParOf" srcId="{C8AEFFC5-BED5-4AD3-84D8-13716A98E0FD}" destId="{BB21FFE5-0FCA-4F4D-BA3C-62BE2B5511A5}" srcOrd="1" destOrd="0" presId="urn:microsoft.com/office/officeart/2005/8/layout/orgChart1"/>
    <dgm:cxn modelId="{C40F0D66-0440-4BCB-9ACB-74712DB5EC2F}" type="presParOf" srcId="{C8AEFFC5-BED5-4AD3-84D8-13716A98E0FD}" destId="{557653E8-AC5F-40B6-ABE6-46D4293E9ED9}" srcOrd="2" destOrd="0" presId="urn:microsoft.com/office/officeart/2005/8/layout/orgChart1"/>
    <dgm:cxn modelId="{A9E76744-3A39-4426-B8CF-193E2C3FF79F}" type="presParOf" srcId="{C89F5C55-F5E4-46E1-9263-32BE8C8AB4C1}" destId="{76A159F4-2C24-4882-AF86-9AA7ACC50E7E}" srcOrd="2" destOrd="0" presId="urn:microsoft.com/office/officeart/2005/8/layout/orgChart1"/>
    <dgm:cxn modelId="{87C9C400-883A-4673-AEA8-DD868ABB113A}" type="presParOf" srcId="{CD06747E-F261-4B5F-9694-72496563C845}" destId="{845153DF-C909-4F5B-923F-ACD90D137EF7}" srcOrd="2" destOrd="0" presId="urn:microsoft.com/office/officeart/2005/8/layout/orgChart1"/>
    <dgm:cxn modelId="{19E8CD1C-A851-47FE-9F2F-3C736FDFE44C}" type="presParOf" srcId="{CD06747E-F261-4B5F-9694-72496563C845}" destId="{6C4A742E-F766-4C26-BEF2-E9186D563F01}" srcOrd="3" destOrd="0" presId="urn:microsoft.com/office/officeart/2005/8/layout/orgChart1"/>
    <dgm:cxn modelId="{FFA0A892-92AA-4916-AAC3-3FA82292F087}" type="presParOf" srcId="{6C4A742E-F766-4C26-BEF2-E9186D563F01}" destId="{5FC71D71-BE5B-45D3-A6E6-EB821ACEA45B}" srcOrd="0" destOrd="0" presId="urn:microsoft.com/office/officeart/2005/8/layout/orgChart1"/>
    <dgm:cxn modelId="{BB5D74AA-CE4F-4322-8BFB-CD07D87957A8}" type="presParOf" srcId="{5FC71D71-BE5B-45D3-A6E6-EB821ACEA45B}" destId="{B6B9FD63-85E8-4CAF-95EF-19CCE273E8A0}" srcOrd="0" destOrd="0" presId="urn:microsoft.com/office/officeart/2005/8/layout/orgChart1"/>
    <dgm:cxn modelId="{936612AA-49EB-4E9F-8C1B-5488950536F7}" type="presParOf" srcId="{5FC71D71-BE5B-45D3-A6E6-EB821ACEA45B}" destId="{0634D8B6-6155-4781-AD0E-6F6E673F556C}" srcOrd="1" destOrd="0" presId="urn:microsoft.com/office/officeart/2005/8/layout/orgChart1"/>
    <dgm:cxn modelId="{8C63D872-1199-428B-840B-4782B4BA7F23}" type="presParOf" srcId="{6C4A742E-F766-4C26-BEF2-E9186D563F01}" destId="{EC96C3A8-1784-4E49-A069-DD430355F620}" srcOrd="1" destOrd="0" presId="urn:microsoft.com/office/officeart/2005/8/layout/orgChart1"/>
    <dgm:cxn modelId="{FF043506-0EB7-4E08-B665-C9DF9A29CC81}" type="presParOf" srcId="{EC96C3A8-1784-4E49-A069-DD430355F620}" destId="{EF4167DE-A74E-4AFE-A679-E4BAD9E5F6FD}" srcOrd="0" destOrd="0" presId="urn:microsoft.com/office/officeart/2005/8/layout/orgChart1"/>
    <dgm:cxn modelId="{956B29D4-3B7D-4EFE-A023-BD42DE9C9082}" type="presParOf" srcId="{EC96C3A8-1784-4E49-A069-DD430355F620}" destId="{30562971-A552-44E8-BD7F-DB0BEB3744B4}" srcOrd="1" destOrd="0" presId="urn:microsoft.com/office/officeart/2005/8/layout/orgChart1"/>
    <dgm:cxn modelId="{630E0925-F632-427C-8B14-85ACFE080CB7}" type="presParOf" srcId="{30562971-A552-44E8-BD7F-DB0BEB3744B4}" destId="{7F993620-DBA3-4249-A24F-9F869E370F05}" srcOrd="0" destOrd="0" presId="urn:microsoft.com/office/officeart/2005/8/layout/orgChart1"/>
    <dgm:cxn modelId="{7741C0A5-24C6-442B-8C6F-DFCE58FDBD16}" type="presParOf" srcId="{7F993620-DBA3-4249-A24F-9F869E370F05}" destId="{60F7E7E0-BF3B-43F9-808A-076FE11B255C}" srcOrd="0" destOrd="0" presId="urn:microsoft.com/office/officeart/2005/8/layout/orgChart1"/>
    <dgm:cxn modelId="{5D8D6592-EC73-4DE3-BC12-0E6EA2B0705E}" type="presParOf" srcId="{7F993620-DBA3-4249-A24F-9F869E370F05}" destId="{593509A9-E6F3-44E3-93E7-AE0296956852}" srcOrd="1" destOrd="0" presId="urn:microsoft.com/office/officeart/2005/8/layout/orgChart1"/>
    <dgm:cxn modelId="{BE4D6B92-DF48-43F7-8152-3F597041FC43}" type="presParOf" srcId="{30562971-A552-44E8-BD7F-DB0BEB3744B4}" destId="{4128B95B-33BE-4043-BA66-402B80B6A30F}" srcOrd="1" destOrd="0" presId="urn:microsoft.com/office/officeart/2005/8/layout/orgChart1"/>
    <dgm:cxn modelId="{C7006063-E468-4F01-859E-C54764A23A7F}" type="presParOf" srcId="{30562971-A552-44E8-BD7F-DB0BEB3744B4}" destId="{737553BB-9651-445D-88E0-ADEA903474CF}" srcOrd="2" destOrd="0" presId="urn:microsoft.com/office/officeart/2005/8/layout/orgChart1"/>
    <dgm:cxn modelId="{98726AB0-AFB5-492B-B5C2-EF74C7210B45}" type="presParOf" srcId="{6C4A742E-F766-4C26-BEF2-E9186D563F01}" destId="{615EAFF9-B77B-4DF4-A96B-FC1177829917}" srcOrd="2" destOrd="0" presId="urn:microsoft.com/office/officeart/2005/8/layout/orgChart1"/>
    <dgm:cxn modelId="{306398A0-4131-43D4-AABF-7B27FDBD4FCC}" type="presParOf" srcId="{CD06747E-F261-4B5F-9694-72496563C845}" destId="{40FB9BF2-91F5-444F-ABA7-8FFDAE59118F}" srcOrd="4" destOrd="0" presId="urn:microsoft.com/office/officeart/2005/8/layout/orgChart1"/>
    <dgm:cxn modelId="{6A408B81-5C01-42B7-BEBA-8046A0A3F526}" type="presParOf" srcId="{CD06747E-F261-4B5F-9694-72496563C845}" destId="{08E3CE4A-7D1F-494F-8F0F-636C3AB0DE03}" srcOrd="5" destOrd="0" presId="urn:microsoft.com/office/officeart/2005/8/layout/orgChart1"/>
    <dgm:cxn modelId="{D67870E4-565E-4FB8-B446-338857C2B0A1}" type="presParOf" srcId="{08E3CE4A-7D1F-494F-8F0F-636C3AB0DE03}" destId="{A4F005E8-7874-47EB-A66C-F1ECCEA685F2}" srcOrd="0" destOrd="0" presId="urn:microsoft.com/office/officeart/2005/8/layout/orgChart1"/>
    <dgm:cxn modelId="{90B65D40-4ED1-48D4-B075-1A9437556AF4}" type="presParOf" srcId="{A4F005E8-7874-47EB-A66C-F1ECCEA685F2}" destId="{4D9CE212-48D9-469E-8036-3491FBC6E8C6}" srcOrd="0" destOrd="0" presId="urn:microsoft.com/office/officeart/2005/8/layout/orgChart1"/>
    <dgm:cxn modelId="{EA16E0D8-4D3F-47C8-9B27-C1DB4F758E3F}" type="presParOf" srcId="{A4F005E8-7874-47EB-A66C-F1ECCEA685F2}" destId="{5E641B3E-B8DD-46DC-A629-62C475D23C7E}" srcOrd="1" destOrd="0" presId="urn:microsoft.com/office/officeart/2005/8/layout/orgChart1"/>
    <dgm:cxn modelId="{DFCF04E6-A035-469B-A427-C6FC542E1E0B}" type="presParOf" srcId="{08E3CE4A-7D1F-494F-8F0F-636C3AB0DE03}" destId="{CB7E60E7-989A-457F-8CB3-274413402748}" srcOrd="1" destOrd="0" presId="urn:microsoft.com/office/officeart/2005/8/layout/orgChart1"/>
    <dgm:cxn modelId="{3DDFD59E-12DA-46BC-BC4F-A99DE90C3B41}" type="presParOf" srcId="{CB7E60E7-989A-457F-8CB3-274413402748}" destId="{65CDEAF8-E3C1-4500-A028-CD60A3D41D06}" srcOrd="0" destOrd="0" presId="urn:microsoft.com/office/officeart/2005/8/layout/orgChart1"/>
    <dgm:cxn modelId="{D39A0E46-865C-44ED-B42F-7D74607C0FB7}" type="presParOf" srcId="{CB7E60E7-989A-457F-8CB3-274413402748}" destId="{52543A90-A4A0-4249-AE92-C3DC15CB1C33}" srcOrd="1" destOrd="0" presId="urn:microsoft.com/office/officeart/2005/8/layout/orgChart1"/>
    <dgm:cxn modelId="{7FA98DC0-0D82-4C1A-8C9B-266EFD7865B3}" type="presParOf" srcId="{52543A90-A4A0-4249-AE92-C3DC15CB1C33}" destId="{535A0A31-4F03-40CE-A493-7BC105A7DC14}" srcOrd="0" destOrd="0" presId="urn:microsoft.com/office/officeart/2005/8/layout/orgChart1"/>
    <dgm:cxn modelId="{6D82B202-274F-4AC9-BAAE-6EA877ED1053}" type="presParOf" srcId="{535A0A31-4F03-40CE-A493-7BC105A7DC14}" destId="{9FBA4159-664E-4866-92EE-2A309AC1EB8A}" srcOrd="0" destOrd="0" presId="urn:microsoft.com/office/officeart/2005/8/layout/orgChart1"/>
    <dgm:cxn modelId="{7455C1AB-F521-4A06-81EE-03D037138B9F}" type="presParOf" srcId="{535A0A31-4F03-40CE-A493-7BC105A7DC14}" destId="{11B83B30-A065-479C-9EBC-0DE60E1FA1E9}" srcOrd="1" destOrd="0" presId="urn:microsoft.com/office/officeart/2005/8/layout/orgChart1"/>
    <dgm:cxn modelId="{1E5580D5-7E28-4F11-941D-FF41BD5D5726}" type="presParOf" srcId="{52543A90-A4A0-4249-AE92-C3DC15CB1C33}" destId="{4247FE74-9A5B-4E8C-A6B6-CFFF7EAC6144}" srcOrd="1" destOrd="0" presId="urn:microsoft.com/office/officeart/2005/8/layout/orgChart1"/>
    <dgm:cxn modelId="{62AC664B-7F6D-41F8-83B1-449D458BA228}" type="presParOf" srcId="{52543A90-A4A0-4249-AE92-C3DC15CB1C33}" destId="{6259F929-E58A-44A7-A409-ABF36C06629E}" srcOrd="2" destOrd="0" presId="urn:microsoft.com/office/officeart/2005/8/layout/orgChart1"/>
    <dgm:cxn modelId="{CB641486-CD9B-45A2-B0E9-92F393D07F55}" type="presParOf" srcId="{08E3CE4A-7D1F-494F-8F0F-636C3AB0DE03}" destId="{C1480F7F-3A18-480E-82B4-9B70FBCC51A2}" srcOrd="2" destOrd="0" presId="urn:microsoft.com/office/officeart/2005/8/layout/orgChart1"/>
    <dgm:cxn modelId="{C6D7517F-A45E-45BA-B478-208064B3834C}" type="presParOf" srcId="{C2815E9F-9B9A-43EA-A16D-F45E87FBBAA1}" destId="{E57D7743-B231-4CA7-B590-48AA73DB1B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5EB576-E40D-46D4-BA70-95C95DF1FB30}" type="doc">
      <dgm:prSet loTypeId="urn:microsoft.com/office/officeart/2005/8/layout/target3" loCatId="relationship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6F7C3F0C-FFCB-4A99-89ED-54450B243FF7}">
      <dgm:prSet custT="1"/>
      <dgm:spPr/>
      <dgm:t>
        <a:bodyPr/>
        <a:lstStyle/>
        <a:p>
          <a:r>
            <a: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ZAWSZE NA RP</a:t>
          </a:r>
          <a:endParaRPr lang="pl-PL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3C37BC-BB4A-45CA-903E-B881C2B48A58}" type="parTrans" cxnId="{44365A01-44A8-405F-AFC9-6AD51A5EF328}">
      <dgm:prSet/>
      <dgm:spPr/>
      <dgm:t>
        <a:bodyPr/>
        <a:lstStyle/>
        <a:p>
          <a:endParaRPr lang="pl-PL"/>
        </a:p>
      </dgm:t>
    </dgm:pt>
    <dgm:pt modelId="{3A7E8038-7298-447F-BA93-409451171727}" type="sibTrans" cxnId="{44365A01-44A8-405F-AFC9-6AD51A5EF328}">
      <dgm:prSet/>
      <dgm:spPr/>
      <dgm:t>
        <a:bodyPr/>
        <a:lstStyle/>
        <a:p>
          <a:endParaRPr lang="pl-PL"/>
        </a:p>
      </dgm:t>
    </dgm:pt>
    <dgm:pt modelId="{BE8A4722-E770-47D0-B81D-6914252B9442}">
      <dgm:prSet/>
      <dgm:spPr/>
      <dgm:t>
        <a:bodyPr/>
        <a:lstStyle/>
        <a:p>
          <a:r>
            <a:rPr lang="pl-PL" dirty="0"/>
            <a:t>weterynaryjne produkty lecznicze zawierające środki odurzające lub substancje psychotropowe lub substancje często stosowane w ich produkcji</a:t>
          </a:r>
        </a:p>
      </dgm:t>
    </dgm:pt>
    <dgm:pt modelId="{6335C611-224E-47C5-9918-8387451F1C48}" type="parTrans" cxnId="{D895A052-F54D-4FF8-B5A5-537FD53E4FA3}">
      <dgm:prSet/>
      <dgm:spPr/>
      <dgm:t>
        <a:bodyPr/>
        <a:lstStyle/>
        <a:p>
          <a:endParaRPr lang="pl-PL"/>
        </a:p>
      </dgm:t>
    </dgm:pt>
    <dgm:pt modelId="{87AA5899-5746-4724-8028-B7CEBA9C5D64}" type="sibTrans" cxnId="{D895A052-F54D-4FF8-B5A5-537FD53E4FA3}">
      <dgm:prSet/>
      <dgm:spPr/>
      <dgm:t>
        <a:bodyPr/>
        <a:lstStyle/>
        <a:p>
          <a:endParaRPr lang="pl-PL"/>
        </a:p>
      </dgm:t>
    </dgm:pt>
    <dgm:pt modelId="{D34B141D-0A5C-40C3-B29E-DB6B629E60EC}">
      <dgm:prSet/>
      <dgm:spPr/>
      <dgm:t>
        <a:bodyPr/>
        <a:lstStyle/>
        <a:p>
          <a:r>
            <a:rPr lang="pl-PL" b="1"/>
            <a:t>przeciwdrobnoustrojowe weterynaryjne produkty lecznicze</a:t>
          </a:r>
          <a:endParaRPr lang="pl-PL"/>
        </a:p>
      </dgm:t>
    </dgm:pt>
    <dgm:pt modelId="{B93D2B00-0B38-4691-825E-1C8EBBBB7FE5}" type="parTrans" cxnId="{9B94C9DA-7EBE-4073-842C-F3DCEEFFF540}">
      <dgm:prSet/>
      <dgm:spPr/>
      <dgm:t>
        <a:bodyPr/>
        <a:lstStyle/>
        <a:p>
          <a:endParaRPr lang="pl-PL"/>
        </a:p>
      </dgm:t>
    </dgm:pt>
    <dgm:pt modelId="{C892F158-3C89-4F28-BCE0-844A0D317CAE}" type="sibTrans" cxnId="{9B94C9DA-7EBE-4073-842C-F3DCEEFFF540}">
      <dgm:prSet/>
      <dgm:spPr/>
      <dgm:t>
        <a:bodyPr/>
        <a:lstStyle/>
        <a:p>
          <a:endParaRPr lang="pl-PL"/>
        </a:p>
      </dgm:t>
    </dgm:pt>
    <dgm:pt modelId="{B48B4AE8-2BEF-4E78-9D74-197EC631F3F5}">
      <dgm:prSet/>
      <dgm:spPr/>
      <dgm:t>
        <a:bodyPr/>
        <a:lstStyle/>
        <a:p>
          <a:r>
            <a:rPr lang="pl-PL"/>
            <a:t>weterynaryjne produkty lecznicze stosowane do eutanazji zwierząt;</a:t>
          </a:r>
        </a:p>
      </dgm:t>
    </dgm:pt>
    <dgm:pt modelId="{5653E101-B0B2-4A8E-B6BE-5C39C7DD724F}" type="parTrans" cxnId="{4EF8B555-702F-4743-8E64-7A8C3D504A37}">
      <dgm:prSet/>
      <dgm:spPr/>
      <dgm:t>
        <a:bodyPr/>
        <a:lstStyle/>
        <a:p>
          <a:endParaRPr lang="pl-PL"/>
        </a:p>
      </dgm:t>
    </dgm:pt>
    <dgm:pt modelId="{92AE8217-A962-4364-B8EC-422CC44E1506}" type="sibTrans" cxnId="{4EF8B555-702F-4743-8E64-7A8C3D504A37}">
      <dgm:prSet/>
      <dgm:spPr/>
      <dgm:t>
        <a:bodyPr/>
        <a:lstStyle/>
        <a:p>
          <a:endParaRPr lang="pl-PL"/>
        </a:p>
      </dgm:t>
    </dgm:pt>
    <dgm:pt modelId="{74F6EEBB-E331-4968-A159-60B373FA63D1}">
      <dgm:prSet/>
      <dgm:spPr/>
      <dgm:t>
        <a:bodyPr/>
        <a:lstStyle/>
        <a:p>
          <a:r>
            <a:rPr lang="pl-PL"/>
            <a:t>weterynaryjne produkty lecznicze zawierające substancje o działaniu hormonalnym, tyreostatycznym i beta-agonistycznym</a:t>
          </a:r>
        </a:p>
      </dgm:t>
    </dgm:pt>
    <dgm:pt modelId="{17990200-AEE4-47DB-82EE-8D8B066CF38F}" type="parTrans" cxnId="{9AFFA687-7B4E-4718-98B2-8BE3F4DC5A98}">
      <dgm:prSet/>
      <dgm:spPr/>
      <dgm:t>
        <a:bodyPr/>
        <a:lstStyle/>
        <a:p>
          <a:endParaRPr lang="pl-PL"/>
        </a:p>
      </dgm:t>
    </dgm:pt>
    <dgm:pt modelId="{1E69830B-804E-4A3E-8682-DE7884D394D1}" type="sibTrans" cxnId="{9AFFA687-7B4E-4718-98B2-8BE3F4DC5A98}">
      <dgm:prSet/>
      <dgm:spPr/>
      <dgm:t>
        <a:bodyPr/>
        <a:lstStyle/>
        <a:p>
          <a:endParaRPr lang="pl-PL"/>
        </a:p>
      </dgm:t>
    </dgm:pt>
    <dgm:pt modelId="{5B960C39-C147-4D96-A233-4518B41C254C}" type="pres">
      <dgm:prSet presAssocID="{955EB576-E40D-46D4-BA70-95C95DF1FB3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85E952C-2914-429B-BA05-152BF1110058}" type="pres">
      <dgm:prSet presAssocID="{6F7C3F0C-FFCB-4A99-89ED-54450B243FF7}" presName="circle1" presStyleLbl="node1" presStyleIdx="0" presStyleCnt="5"/>
      <dgm:spPr/>
    </dgm:pt>
    <dgm:pt modelId="{41A63E47-E505-40A7-A29D-142248F560F2}" type="pres">
      <dgm:prSet presAssocID="{6F7C3F0C-FFCB-4A99-89ED-54450B243FF7}" presName="space" presStyleCnt="0"/>
      <dgm:spPr/>
    </dgm:pt>
    <dgm:pt modelId="{399CC32F-FAC8-464D-94C2-CAEBF20A886C}" type="pres">
      <dgm:prSet presAssocID="{6F7C3F0C-FFCB-4A99-89ED-54450B243FF7}" presName="rect1" presStyleLbl="alignAcc1" presStyleIdx="0" presStyleCnt="5"/>
      <dgm:spPr/>
      <dgm:t>
        <a:bodyPr/>
        <a:lstStyle/>
        <a:p>
          <a:endParaRPr lang="pl-PL"/>
        </a:p>
      </dgm:t>
    </dgm:pt>
    <dgm:pt modelId="{AAF5C7D6-CE1E-40D8-8730-A2375022560A}" type="pres">
      <dgm:prSet presAssocID="{BE8A4722-E770-47D0-B81D-6914252B9442}" presName="vertSpace2" presStyleLbl="node1" presStyleIdx="0" presStyleCnt="5"/>
      <dgm:spPr/>
    </dgm:pt>
    <dgm:pt modelId="{A99F1117-D058-495C-A056-27C319445447}" type="pres">
      <dgm:prSet presAssocID="{BE8A4722-E770-47D0-B81D-6914252B9442}" presName="circle2" presStyleLbl="node1" presStyleIdx="1" presStyleCnt="5"/>
      <dgm:spPr/>
    </dgm:pt>
    <dgm:pt modelId="{1361806B-E26A-49C3-B211-A48F786C8D75}" type="pres">
      <dgm:prSet presAssocID="{BE8A4722-E770-47D0-B81D-6914252B9442}" presName="rect2" presStyleLbl="alignAcc1" presStyleIdx="1" presStyleCnt="5"/>
      <dgm:spPr/>
      <dgm:t>
        <a:bodyPr/>
        <a:lstStyle/>
        <a:p>
          <a:endParaRPr lang="pl-PL"/>
        </a:p>
      </dgm:t>
    </dgm:pt>
    <dgm:pt modelId="{0E48153F-66F7-4917-9361-7B59F54E785C}" type="pres">
      <dgm:prSet presAssocID="{D34B141D-0A5C-40C3-B29E-DB6B629E60EC}" presName="vertSpace3" presStyleLbl="node1" presStyleIdx="1" presStyleCnt="5"/>
      <dgm:spPr/>
    </dgm:pt>
    <dgm:pt modelId="{5A9600F4-E280-4963-BBD6-421E80F898D1}" type="pres">
      <dgm:prSet presAssocID="{D34B141D-0A5C-40C3-B29E-DB6B629E60EC}" presName="circle3" presStyleLbl="node1" presStyleIdx="2" presStyleCnt="5"/>
      <dgm:spPr/>
    </dgm:pt>
    <dgm:pt modelId="{2504D0DE-924B-44B3-8936-97BFAC0BC981}" type="pres">
      <dgm:prSet presAssocID="{D34B141D-0A5C-40C3-B29E-DB6B629E60EC}" presName="rect3" presStyleLbl="alignAcc1" presStyleIdx="2" presStyleCnt="5"/>
      <dgm:spPr/>
      <dgm:t>
        <a:bodyPr/>
        <a:lstStyle/>
        <a:p>
          <a:endParaRPr lang="pl-PL"/>
        </a:p>
      </dgm:t>
    </dgm:pt>
    <dgm:pt modelId="{36DC0375-C18D-4933-BEBC-4530CE36236B}" type="pres">
      <dgm:prSet presAssocID="{B48B4AE8-2BEF-4E78-9D74-197EC631F3F5}" presName="vertSpace4" presStyleLbl="node1" presStyleIdx="2" presStyleCnt="5"/>
      <dgm:spPr/>
    </dgm:pt>
    <dgm:pt modelId="{E033967D-39A0-4132-A21C-F545C16F1FB8}" type="pres">
      <dgm:prSet presAssocID="{B48B4AE8-2BEF-4E78-9D74-197EC631F3F5}" presName="circle4" presStyleLbl="node1" presStyleIdx="3" presStyleCnt="5"/>
      <dgm:spPr/>
    </dgm:pt>
    <dgm:pt modelId="{342F8AB3-123B-497D-B95D-6A250B753010}" type="pres">
      <dgm:prSet presAssocID="{B48B4AE8-2BEF-4E78-9D74-197EC631F3F5}" presName="rect4" presStyleLbl="alignAcc1" presStyleIdx="3" presStyleCnt="5"/>
      <dgm:spPr/>
      <dgm:t>
        <a:bodyPr/>
        <a:lstStyle/>
        <a:p>
          <a:endParaRPr lang="pl-PL"/>
        </a:p>
      </dgm:t>
    </dgm:pt>
    <dgm:pt modelId="{599E1EFB-5FAE-4F3F-ADBE-CEED8200E584}" type="pres">
      <dgm:prSet presAssocID="{74F6EEBB-E331-4968-A159-60B373FA63D1}" presName="vertSpace5" presStyleLbl="node1" presStyleIdx="3" presStyleCnt="5"/>
      <dgm:spPr/>
    </dgm:pt>
    <dgm:pt modelId="{3A6168C9-316B-4F22-A2A1-6033410064A9}" type="pres">
      <dgm:prSet presAssocID="{74F6EEBB-E331-4968-A159-60B373FA63D1}" presName="circle5" presStyleLbl="node1" presStyleIdx="4" presStyleCnt="5"/>
      <dgm:spPr/>
    </dgm:pt>
    <dgm:pt modelId="{7F5361EC-7AD8-4605-BDB6-1322488C5EE0}" type="pres">
      <dgm:prSet presAssocID="{74F6EEBB-E331-4968-A159-60B373FA63D1}" presName="rect5" presStyleLbl="alignAcc1" presStyleIdx="4" presStyleCnt="5"/>
      <dgm:spPr/>
      <dgm:t>
        <a:bodyPr/>
        <a:lstStyle/>
        <a:p>
          <a:endParaRPr lang="pl-PL"/>
        </a:p>
      </dgm:t>
    </dgm:pt>
    <dgm:pt modelId="{70AAA128-7B43-448A-B3E8-56B47C2CE1B5}" type="pres">
      <dgm:prSet presAssocID="{6F7C3F0C-FFCB-4A99-89ED-54450B243FF7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0230E4-CE8A-4A87-9D6B-4EF1D9158E2F}" type="pres">
      <dgm:prSet presAssocID="{BE8A4722-E770-47D0-B81D-6914252B9442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CFFDBB-93FA-437F-B53C-E4D65D307BAA}" type="pres">
      <dgm:prSet presAssocID="{D34B141D-0A5C-40C3-B29E-DB6B629E60EC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6BFF6A-F3B7-45A1-B075-01E855D969A2}" type="pres">
      <dgm:prSet presAssocID="{B48B4AE8-2BEF-4E78-9D74-197EC631F3F5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52DFBC-FD0D-43E3-A155-FE45A0247C72}" type="pres">
      <dgm:prSet presAssocID="{74F6EEBB-E331-4968-A159-60B373FA63D1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1B45FA7-E60F-41EB-AFEB-8C23D34DF971}" type="presOf" srcId="{BE8A4722-E770-47D0-B81D-6914252B9442}" destId="{1361806B-E26A-49C3-B211-A48F786C8D75}" srcOrd="0" destOrd="0" presId="urn:microsoft.com/office/officeart/2005/8/layout/target3"/>
    <dgm:cxn modelId="{5993FA1A-1BA5-4788-B490-56B412EF67DA}" type="presOf" srcId="{BE8A4722-E770-47D0-B81D-6914252B9442}" destId="{940230E4-CE8A-4A87-9D6B-4EF1D9158E2F}" srcOrd="1" destOrd="0" presId="urn:microsoft.com/office/officeart/2005/8/layout/target3"/>
    <dgm:cxn modelId="{4EF8B555-702F-4743-8E64-7A8C3D504A37}" srcId="{955EB576-E40D-46D4-BA70-95C95DF1FB30}" destId="{B48B4AE8-2BEF-4E78-9D74-197EC631F3F5}" srcOrd="3" destOrd="0" parTransId="{5653E101-B0B2-4A8E-B6BE-5C39C7DD724F}" sibTransId="{92AE8217-A962-4364-B8EC-422CC44E1506}"/>
    <dgm:cxn modelId="{D895A052-F54D-4FF8-B5A5-537FD53E4FA3}" srcId="{955EB576-E40D-46D4-BA70-95C95DF1FB30}" destId="{BE8A4722-E770-47D0-B81D-6914252B9442}" srcOrd="1" destOrd="0" parTransId="{6335C611-224E-47C5-9918-8387451F1C48}" sibTransId="{87AA5899-5746-4724-8028-B7CEBA9C5D64}"/>
    <dgm:cxn modelId="{44365A01-44A8-405F-AFC9-6AD51A5EF328}" srcId="{955EB576-E40D-46D4-BA70-95C95DF1FB30}" destId="{6F7C3F0C-FFCB-4A99-89ED-54450B243FF7}" srcOrd="0" destOrd="0" parTransId="{DE3C37BC-BB4A-45CA-903E-B881C2B48A58}" sibTransId="{3A7E8038-7298-447F-BA93-409451171727}"/>
    <dgm:cxn modelId="{47424FD8-6E62-454C-A9F2-820161C95DED}" type="presOf" srcId="{B48B4AE8-2BEF-4E78-9D74-197EC631F3F5}" destId="{136BFF6A-F3B7-45A1-B075-01E855D969A2}" srcOrd="1" destOrd="0" presId="urn:microsoft.com/office/officeart/2005/8/layout/target3"/>
    <dgm:cxn modelId="{A8169BA0-2F04-4BA1-AEDD-751D0F661E82}" type="presOf" srcId="{D34B141D-0A5C-40C3-B29E-DB6B629E60EC}" destId="{2504D0DE-924B-44B3-8936-97BFAC0BC981}" srcOrd="0" destOrd="0" presId="urn:microsoft.com/office/officeart/2005/8/layout/target3"/>
    <dgm:cxn modelId="{4E4CB3B2-B07D-4F26-97C3-32ADE2B187F3}" type="presOf" srcId="{6F7C3F0C-FFCB-4A99-89ED-54450B243FF7}" destId="{399CC32F-FAC8-464D-94C2-CAEBF20A886C}" srcOrd="0" destOrd="0" presId="urn:microsoft.com/office/officeart/2005/8/layout/target3"/>
    <dgm:cxn modelId="{38FEE6D5-4E0F-43BC-99F9-8117ED9FDDE4}" type="presOf" srcId="{74F6EEBB-E331-4968-A159-60B373FA63D1}" destId="{BB52DFBC-FD0D-43E3-A155-FE45A0247C72}" srcOrd="1" destOrd="0" presId="urn:microsoft.com/office/officeart/2005/8/layout/target3"/>
    <dgm:cxn modelId="{D94311E8-1EBD-4C07-A110-C900C0650042}" type="presOf" srcId="{D34B141D-0A5C-40C3-B29E-DB6B629E60EC}" destId="{13CFFDBB-93FA-437F-B53C-E4D65D307BAA}" srcOrd="1" destOrd="0" presId="urn:microsoft.com/office/officeart/2005/8/layout/target3"/>
    <dgm:cxn modelId="{9AFFA687-7B4E-4718-98B2-8BE3F4DC5A98}" srcId="{955EB576-E40D-46D4-BA70-95C95DF1FB30}" destId="{74F6EEBB-E331-4968-A159-60B373FA63D1}" srcOrd="4" destOrd="0" parTransId="{17990200-AEE4-47DB-82EE-8D8B066CF38F}" sibTransId="{1E69830B-804E-4A3E-8682-DE7884D394D1}"/>
    <dgm:cxn modelId="{72BBB06C-994A-44E1-B2F6-D2CC27D0F579}" type="presOf" srcId="{74F6EEBB-E331-4968-A159-60B373FA63D1}" destId="{7F5361EC-7AD8-4605-BDB6-1322488C5EE0}" srcOrd="0" destOrd="0" presId="urn:microsoft.com/office/officeart/2005/8/layout/target3"/>
    <dgm:cxn modelId="{9B94C9DA-7EBE-4073-842C-F3DCEEFFF540}" srcId="{955EB576-E40D-46D4-BA70-95C95DF1FB30}" destId="{D34B141D-0A5C-40C3-B29E-DB6B629E60EC}" srcOrd="2" destOrd="0" parTransId="{B93D2B00-0B38-4691-825E-1C8EBBBB7FE5}" sibTransId="{C892F158-3C89-4F28-BCE0-844A0D317CAE}"/>
    <dgm:cxn modelId="{41F85D5D-E8D8-4C68-9F49-3E22249DCA38}" type="presOf" srcId="{955EB576-E40D-46D4-BA70-95C95DF1FB30}" destId="{5B960C39-C147-4D96-A233-4518B41C254C}" srcOrd="0" destOrd="0" presId="urn:microsoft.com/office/officeart/2005/8/layout/target3"/>
    <dgm:cxn modelId="{906DEFC8-045A-4D85-B9DE-5B40073DAAD3}" type="presOf" srcId="{6F7C3F0C-FFCB-4A99-89ED-54450B243FF7}" destId="{70AAA128-7B43-448A-B3E8-56B47C2CE1B5}" srcOrd="1" destOrd="0" presId="urn:microsoft.com/office/officeart/2005/8/layout/target3"/>
    <dgm:cxn modelId="{F4476613-8285-4850-A550-A117D61C389A}" type="presOf" srcId="{B48B4AE8-2BEF-4E78-9D74-197EC631F3F5}" destId="{342F8AB3-123B-497D-B95D-6A250B753010}" srcOrd="0" destOrd="0" presId="urn:microsoft.com/office/officeart/2005/8/layout/target3"/>
    <dgm:cxn modelId="{116A6B71-30A8-4D67-9079-40C7A90D74E1}" type="presParOf" srcId="{5B960C39-C147-4D96-A233-4518B41C254C}" destId="{385E952C-2914-429B-BA05-152BF1110058}" srcOrd="0" destOrd="0" presId="urn:microsoft.com/office/officeart/2005/8/layout/target3"/>
    <dgm:cxn modelId="{E42C0283-EE72-45B1-99CE-DC483B1921B2}" type="presParOf" srcId="{5B960C39-C147-4D96-A233-4518B41C254C}" destId="{41A63E47-E505-40A7-A29D-142248F560F2}" srcOrd="1" destOrd="0" presId="urn:microsoft.com/office/officeart/2005/8/layout/target3"/>
    <dgm:cxn modelId="{97D16A92-F18D-4EFA-9916-586797379F51}" type="presParOf" srcId="{5B960C39-C147-4D96-A233-4518B41C254C}" destId="{399CC32F-FAC8-464D-94C2-CAEBF20A886C}" srcOrd="2" destOrd="0" presId="urn:microsoft.com/office/officeart/2005/8/layout/target3"/>
    <dgm:cxn modelId="{9BE65C28-3529-4977-8508-E8328AF09292}" type="presParOf" srcId="{5B960C39-C147-4D96-A233-4518B41C254C}" destId="{AAF5C7D6-CE1E-40D8-8730-A2375022560A}" srcOrd="3" destOrd="0" presId="urn:microsoft.com/office/officeart/2005/8/layout/target3"/>
    <dgm:cxn modelId="{088DD4D6-383D-4F98-AFFB-BBFCF7C10D68}" type="presParOf" srcId="{5B960C39-C147-4D96-A233-4518B41C254C}" destId="{A99F1117-D058-495C-A056-27C319445447}" srcOrd="4" destOrd="0" presId="urn:microsoft.com/office/officeart/2005/8/layout/target3"/>
    <dgm:cxn modelId="{4D8B98E8-7888-4597-86A3-B6DA4BB891C0}" type="presParOf" srcId="{5B960C39-C147-4D96-A233-4518B41C254C}" destId="{1361806B-E26A-49C3-B211-A48F786C8D75}" srcOrd="5" destOrd="0" presId="urn:microsoft.com/office/officeart/2005/8/layout/target3"/>
    <dgm:cxn modelId="{5A5B65AF-B791-4ED9-8841-67BEB74F7CA8}" type="presParOf" srcId="{5B960C39-C147-4D96-A233-4518B41C254C}" destId="{0E48153F-66F7-4917-9361-7B59F54E785C}" srcOrd="6" destOrd="0" presId="urn:microsoft.com/office/officeart/2005/8/layout/target3"/>
    <dgm:cxn modelId="{7F790772-9621-4A6C-A3F2-622F53D590E0}" type="presParOf" srcId="{5B960C39-C147-4D96-A233-4518B41C254C}" destId="{5A9600F4-E280-4963-BBD6-421E80F898D1}" srcOrd="7" destOrd="0" presId="urn:microsoft.com/office/officeart/2005/8/layout/target3"/>
    <dgm:cxn modelId="{BE5E060D-9A2B-4F0A-AE77-7FD5E076B393}" type="presParOf" srcId="{5B960C39-C147-4D96-A233-4518B41C254C}" destId="{2504D0DE-924B-44B3-8936-97BFAC0BC981}" srcOrd="8" destOrd="0" presId="urn:microsoft.com/office/officeart/2005/8/layout/target3"/>
    <dgm:cxn modelId="{0C7F0E21-1984-4B02-944C-D77F6F05A10F}" type="presParOf" srcId="{5B960C39-C147-4D96-A233-4518B41C254C}" destId="{36DC0375-C18D-4933-BEBC-4530CE36236B}" srcOrd="9" destOrd="0" presId="urn:microsoft.com/office/officeart/2005/8/layout/target3"/>
    <dgm:cxn modelId="{9EDCCB23-83F8-46FA-BB42-BB24DBD859C7}" type="presParOf" srcId="{5B960C39-C147-4D96-A233-4518B41C254C}" destId="{E033967D-39A0-4132-A21C-F545C16F1FB8}" srcOrd="10" destOrd="0" presId="urn:microsoft.com/office/officeart/2005/8/layout/target3"/>
    <dgm:cxn modelId="{10C3993D-18EC-4879-AC9C-03A681E3ADF2}" type="presParOf" srcId="{5B960C39-C147-4D96-A233-4518B41C254C}" destId="{342F8AB3-123B-497D-B95D-6A250B753010}" srcOrd="11" destOrd="0" presId="urn:microsoft.com/office/officeart/2005/8/layout/target3"/>
    <dgm:cxn modelId="{DD6F8768-36B0-4177-9377-7F3DB393BC2A}" type="presParOf" srcId="{5B960C39-C147-4D96-A233-4518B41C254C}" destId="{599E1EFB-5FAE-4F3F-ADBE-CEED8200E584}" srcOrd="12" destOrd="0" presId="urn:microsoft.com/office/officeart/2005/8/layout/target3"/>
    <dgm:cxn modelId="{968B11C9-037F-4D38-941B-0D8C103DB04A}" type="presParOf" srcId="{5B960C39-C147-4D96-A233-4518B41C254C}" destId="{3A6168C9-316B-4F22-A2A1-6033410064A9}" srcOrd="13" destOrd="0" presId="urn:microsoft.com/office/officeart/2005/8/layout/target3"/>
    <dgm:cxn modelId="{2D8AB4FD-63EE-4886-9EC4-A1BC993F43BA}" type="presParOf" srcId="{5B960C39-C147-4D96-A233-4518B41C254C}" destId="{7F5361EC-7AD8-4605-BDB6-1322488C5EE0}" srcOrd="14" destOrd="0" presId="urn:microsoft.com/office/officeart/2005/8/layout/target3"/>
    <dgm:cxn modelId="{FF05F437-BBBA-4145-AE03-C7EE88B9B64C}" type="presParOf" srcId="{5B960C39-C147-4D96-A233-4518B41C254C}" destId="{70AAA128-7B43-448A-B3E8-56B47C2CE1B5}" srcOrd="15" destOrd="0" presId="urn:microsoft.com/office/officeart/2005/8/layout/target3"/>
    <dgm:cxn modelId="{06519FB5-E4E8-4406-8AD6-37DF7B9BCB32}" type="presParOf" srcId="{5B960C39-C147-4D96-A233-4518B41C254C}" destId="{940230E4-CE8A-4A87-9D6B-4EF1D9158E2F}" srcOrd="16" destOrd="0" presId="urn:microsoft.com/office/officeart/2005/8/layout/target3"/>
    <dgm:cxn modelId="{F46148AC-544D-4E3D-8B40-5693BB6B54DF}" type="presParOf" srcId="{5B960C39-C147-4D96-A233-4518B41C254C}" destId="{13CFFDBB-93FA-437F-B53C-E4D65D307BAA}" srcOrd="17" destOrd="0" presId="urn:microsoft.com/office/officeart/2005/8/layout/target3"/>
    <dgm:cxn modelId="{ABBE290F-FB27-4B8E-BEDE-2C45362BAF0A}" type="presParOf" srcId="{5B960C39-C147-4D96-A233-4518B41C254C}" destId="{136BFF6A-F3B7-45A1-B075-01E855D969A2}" srcOrd="18" destOrd="0" presId="urn:microsoft.com/office/officeart/2005/8/layout/target3"/>
    <dgm:cxn modelId="{E228ADC9-E2C2-4858-BC9D-0AD69A1CAD9F}" type="presParOf" srcId="{5B960C39-C147-4D96-A233-4518B41C254C}" destId="{BB52DFBC-FD0D-43E3-A155-FE45A0247C72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D5B50B-879B-48BE-A1F4-A44E298E72D7}" type="doc">
      <dgm:prSet loTypeId="urn:microsoft.com/office/officeart/2005/8/layout/target3" loCatId="relationship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EC1FC862-501A-435A-AFAE-9FA13BB36E30}">
      <dgm:prSet custT="1"/>
      <dgm:spPr/>
      <dgm:t>
        <a:bodyPr/>
        <a:lstStyle/>
        <a:p>
          <a:r>
            <a:rPr lang="pl-PL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RP</a:t>
          </a:r>
        </a:p>
        <a:p>
          <a:r>
            <a:rPr lang="pl-PL" sz="1400" b="1">
              <a:effectLst/>
            </a:rPr>
            <a:t>(możliwe odstępstwa po spełnieniu odpowiednich warunków </a:t>
          </a:r>
          <a:r>
            <a:rPr lang="pl-PL" sz="1400" b="1" u="sng">
              <a:effectLst/>
            </a:rPr>
            <a:t>łącznie</a:t>
          </a:r>
          <a:r>
            <a:rPr lang="pl-PL" sz="1400" b="1">
              <a:effectLst/>
            </a:rPr>
            <a:t>)</a:t>
          </a:r>
          <a:endParaRPr lang="pl-PL" sz="1400" b="1" dirty="0">
            <a:effectLst/>
          </a:endParaRPr>
        </a:p>
      </dgm:t>
    </dgm:pt>
    <dgm:pt modelId="{F2ABD569-6E95-4A5E-959D-B2E89E3DFEB8}" type="parTrans" cxnId="{55F03660-2D19-4489-99DD-8F1267A89759}">
      <dgm:prSet/>
      <dgm:spPr/>
      <dgm:t>
        <a:bodyPr/>
        <a:lstStyle/>
        <a:p>
          <a:endParaRPr lang="pl-PL"/>
        </a:p>
      </dgm:t>
    </dgm:pt>
    <dgm:pt modelId="{5F0B9CBB-14F9-484D-8530-EBD234EFCACD}" type="sibTrans" cxnId="{55F03660-2D19-4489-99DD-8F1267A89759}">
      <dgm:prSet/>
      <dgm:spPr/>
      <dgm:t>
        <a:bodyPr/>
        <a:lstStyle/>
        <a:p>
          <a:endParaRPr lang="pl-PL"/>
        </a:p>
      </dgm:t>
    </dgm:pt>
    <dgm:pt modelId="{938069A2-A847-4BA5-9F04-2867D0D7157C}">
      <dgm:prSet custT="1"/>
      <dgm:spPr/>
      <dgm:t>
        <a:bodyPr/>
        <a:lstStyle/>
        <a:p>
          <a:r>
            <a:rPr lang="pl-PL" sz="1500" i="1" dirty="0"/>
            <a:t>weterynaryjne produkty lecznicze  przeznaczone dla zwierząt od których lub z których pozyskiwana jest żywność;</a:t>
          </a:r>
          <a:endParaRPr lang="pl-PL" sz="1500" dirty="0"/>
        </a:p>
      </dgm:t>
    </dgm:pt>
    <dgm:pt modelId="{7EE851C6-9D19-4D76-96D8-F83C63DE7AB3}" type="parTrans" cxnId="{87B5ABA7-9DB9-422B-9946-935C0898D074}">
      <dgm:prSet/>
      <dgm:spPr/>
      <dgm:t>
        <a:bodyPr/>
        <a:lstStyle/>
        <a:p>
          <a:endParaRPr lang="pl-PL"/>
        </a:p>
      </dgm:t>
    </dgm:pt>
    <dgm:pt modelId="{E708E89D-90EF-4E3E-BC02-AB34AEC493B9}" type="sibTrans" cxnId="{87B5ABA7-9DB9-422B-9946-935C0898D074}">
      <dgm:prSet/>
      <dgm:spPr/>
      <dgm:t>
        <a:bodyPr/>
        <a:lstStyle/>
        <a:p>
          <a:endParaRPr lang="pl-PL"/>
        </a:p>
      </dgm:t>
    </dgm:pt>
    <dgm:pt modelId="{8DA930A5-09C3-40D4-8AD6-F349368829F1}">
      <dgm:prSet custT="1"/>
      <dgm:spPr/>
      <dgm:t>
        <a:bodyPr/>
        <a:lstStyle/>
        <a:p>
          <a:r>
            <a:rPr lang="pl-PL" sz="1500" i="1" dirty="0"/>
            <a:t>weterynaryjne produkty lecznicze  przeznaczone do leczenia procesów patologicznych wymagających postawienia wstępnej diagnozy lub których użycie może mieć skutki, które utrudnią lub zakłócą późniejszą diagnostykę; </a:t>
          </a:r>
          <a:endParaRPr lang="pl-PL" sz="1500" dirty="0"/>
        </a:p>
      </dgm:t>
    </dgm:pt>
    <dgm:pt modelId="{0A91AD11-65CA-41E8-BC34-837906CE2D5F}" type="parTrans" cxnId="{09FC23C3-23C7-447A-97D6-24BF2753C23C}">
      <dgm:prSet/>
      <dgm:spPr/>
      <dgm:t>
        <a:bodyPr/>
        <a:lstStyle/>
        <a:p>
          <a:endParaRPr lang="pl-PL"/>
        </a:p>
      </dgm:t>
    </dgm:pt>
    <dgm:pt modelId="{1F434D2E-9D4D-44EA-8B65-7733C73D9207}" type="sibTrans" cxnId="{09FC23C3-23C7-447A-97D6-24BF2753C23C}">
      <dgm:prSet/>
      <dgm:spPr/>
      <dgm:t>
        <a:bodyPr/>
        <a:lstStyle/>
        <a:p>
          <a:endParaRPr lang="pl-PL"/>
        </a:p>
      </dgm:t>
    </dgm:pt>
    <dgm:pt modelId="{D183A2C5-8332-4247-8B93-B343547FCCE5}">
      <dgm:prSet custT="1"/>
      <dgm:spPr/>
      <dgm:t>
        <a:bodyPr/>
        <a:lstStyle/>
        <a:p>
          <a:r>
            <a:rPr lang="pl-PL" sz="1500" i="1" dirty="0"/>
            <a:t>weterynaryjne produkty lecznicze zawierające substancje aktywną, która jest dozwolona do stosowania w Unii mniej niż 5 lat;</a:t>
          </a:r>
          <a:endParaRPr lang="pl-PL" sz="1500" dirty="0"/>
        </a:p>
      </dgm:t>
    </dgm:pt>
    <dgm:pt modelId="{E43871CB-036B-4BD8-A484-7D542DED30C3}" type="parTrans" cxnId="{7E853441-6EAA-42D6-9FE7-9B42C0F6CA26}">
      <dgm:prSet/>
      <dgm:spPr/>
      <dgm:t>
        <a:bodyPr/>
        <a:lstStyle/>
        <a:p>
          <a:endParaRPr lang="pl-PL"/>
        </a:p>
      </dgm:t>
    </dgm:pt>
    <dgm:pt modelId="{42CD4F9A-964C-4E1C-AA23-120272E376C6}" type="sibTrans" cxnId="{7E853441-6EAA-42D6-9FE7-9B42C0F6CA26}">
      <dgm:prSet/>
      <dgm:spPr/>
      <dgm:t>
        <a:bodyPr/>
        <a:lstStyle/>
        <a:p>
          <a:endParaRPr lang="pl-PL"/>
        </a:p>
      </dgm:t>
    </dgm:pt>
    <dgm:pt modelId="{AE8A58AF-F6D4-48DD-A23F-A31FB3659E8C}">
      <dgm:prSet custT="1"/>
      <dgm:spPr/>
      <dgm:t>
        <a:bodyPr/>
        <a:lstStyle/>
        <a:p>
          <a:r>
            <a:rPr lang="pl-PL" sz="1500" i="1" dirty="0"/>
            <a:t>Immunologiczne weterynaryjne produkty lecznicze ;</a:t>
          </a:r>
          <a:endParaRPr lang="pl-PL" sz="1500" dirty="0"/>
        </a:p>
      </dgm:t>
    </dgm:pt>
    <dgm:pt modelId="{5D61101B-5C53-426D-AAF9-CF151E993511}" type="parTrans" cxnId="{2EAF76F7-25BD-4E44-9E7B-57C18DF60BB1}">
      <dgm:prSet/>
      <dgm:spPr/>
      <dgm:t>
        <a:bodyPr/>
        <a:lstStyle/>
        <a:p>
          <a:endParaRPr lang="pl-PL"/>
        </a:p>
      </dgm:t>
    </dgm:pt>
    <dgm:pt modelId="{477AAE68-F75C-4401-B9F6-FF64ECB5031D}" type="sibTrans" cxnId="{2EAF76F7-25BD-4E44-9E7B-57C18DF60BB1}">
      <dgm:prSet/>
      <dgm:spPr/>
      <dgm:t>
        <a:bodyPr/>
        <a:lstStyle/>
        <a:p>
          <a:endParaRPr lang="pl-PL"/>
        </a:p>
      </dgm:t>
    </dgm:pt>
    <dgm:pt modelId="{C0964276-D191-4D1E-90CE-B496C1153264}" type="pres">
      <dgm:prSet presAssocID="{E6D5B50B-879B-48BE-A1F4-A44E298E72D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7270E1D-8931-4B9F-A541-9FE61053F9B9}" type="pres">
      <dgm:prSet presAssocID="{EC1FC862-501A-435A-AFAE-9FA13BB36E30}" presName="circle1" presStyleLbl="node1" presStyleIdx="0" presStyleCnt="5"/>
      <dgm:spPr/>
    </dgm:pt>
    <dgm:pt modelId="{EFFBC751-19CD-491B-9F61-4CB36CF45557}" type="pres">
      <dgm:prSet presAssocID="{EC1FC862-501A-435A-AFAE-9FA13BB36E30}" presName="space" presStyleCnt="0"/>
      <dgm:spPr/>
    </dgm:pt>
    <dgm:pt modelId="{382660F1-0D65-4BBB-B04C-24E918033678}" type="pres">
      <dgm:prSet presAssocID="{EC1FC862-501A-435A-AFAE-9FA13BB36E30}" presName="rect1" presStyleLbl="alignAcc1" presStyleIdx="0" presStyleCnt="5" custLinFactNeighborX="304"/>
      <dgm:spPr/>
      <dgm:t>
        <a:bodyPr/>
        <a:lstStyle/>
        <a:p>
          <a:endParaRPr lang="pl-PL"/>
        </a:p>
      </dgm:t>
    </dgm:pt>
    <dgm:pt modelId="{1B282FFD-D775-4E59-90D5-AD46BC3B4A7B}" type="pres">
      <dgm:prSet presAssocID="{938069A2-A847-4BA5-9F04-2867D0D7157C}" presName="vertSpace2" presStyleLbl="node1" presStyleIdx="0" presStyleCnt="5"/>
      <dgm:spPr/>
    </dgm:pt>
    <dgm:pt modelId="{AC021C9A-415D-4FD0-B9AC-CFE3FBB6AF3F}" type="pres">
      <dgm:prSet presAssocID="{938069A2-A847-4BA5-9F04-2867D0D7157C}" presName="circle2" presStyleLbl="node1" presStyleIdx="1" presStyleCnt="5"/>
      <dgm:spPr/>
    </dgm:pt>
    <dgm:pt modelId="{288402FC-9C17-49AD-B467-0C8150B37FB3}" type="pres">
      <dgm:prSet presAssocID="{938069A2-A847-4BA5-9F04-2867D0D7157C}" presName="rect2" presStyleLbl="alignAcc1" presStyleIdx="1" presStyleCnt="5"/>
      <dgm:spPr/>
      <dgm:t>
        <a:bodyPr/>
        <a:lstStyle/>
        <a:p>
          <a:endParaRPr lang="pl-PL"/>
        </a:p>
      </dgm:t>
    </dgm:pt>
    <dgm:pt modelId="{946433CF-DFD8-4955-86F1-BA178851CED2}" type="pres">
      <dgm:prSet presAssocID="{8DA930A5-09C3-40D4-8AD6-F349368829F1}" presName="vertSpace3" presStyleLbl="node1" presStyleIdx="1" presStyleCnt="5"/>
      <dgm:spPr/>
    </dgm:pt>
    <dgm:pt modelId="{CC612A81-21C8-42DB-BD0F-F3C6A1599461}" type="pres">
      <dgm:prSet presAssocID="{8DA930A5-09C3-40D4-8AD6-F349368829F1}" presName="circle3" presStyleLbl="node1" presStyleIdx="2" presStyleCnt="5"/>
      <dgm:spPr/>
    </dgm:pt>
    <dgm:pt modelId="{0F0413D3-8332-48BA-843B-50C169D4438C}" type="pres">
      <dgm:prSet presAssocID="{8DA930A5-09C3-40D4-8AD6-F349368829F1}" presName="rect3" presStyleLbl="alignAcc1" presStyleIdx="2" presStyleCnt="5"/>
      <dgm:spPr/>
      <dgm:t>
        <a:bodyPr/>
        <a:lstStyle/>
        <a:p>
          <a:endParaRPr lang="pl-PL"/>
        </a:p>
      </dgm:t>
    </dgm:pt>
    <dgm:pt modelId="{F5C153A2-C27F-46C9-8F49-E16B46C595FE}" type="pres">
      <dgm:prSet presAssocID="{D183A2C5-8332-4247-8B93-B343547FCCE5}" presName="vertSpace4" presStyleLbl="node1" presStyleIdx="2" presStyleCnt="5"/>
      <dgm:spPr/>
    </dgm:pt>
    <dgm:pt modelId="{3FC3E643-C08A-412A-BA60-A4FD76CC0D9F}" type="pres">
      <dgm:prSet presAssocID="{D183A2C5-8332-4247-8B93-B343547FCCE5}" presName="circle4" presStyleLbl="node1" presStyleIdx="3" presStyleCnt="5"/>
      <dgm:spPr/>
    </dgm:pt>
    <dgm:pt modelId="{18C245C2-769B-4973-83EA-3E259C3331C0}" type="pres">
      <dgm:prSet presAssocID="{D183A2C5-8332-4247-8B93-B343547FCCE5}" presName="rect4" presStyleLbl="alignAcc1" presStyleIdx="3" presStyleCnt="5" custLinFactNeighborX="2148" custLinFactNeighborY="-3313"/>
      <dgm:spPr/>
      <dgm:t>
        <a:bodyPr/>
        <a:lstStyle/>
        <a:p>
          <a:endParaRPr lang="pl-PL"/>
        </a:p>
      </dgm:t>
    </dgm:pt>
    <dgm:pt modelId="{828A7EE3-D3CE-4780-9E3B-FDBEDBD854A0}" type="pres">
      <dgm:prSet presAssocID="{AE8A58AF-F6D4-48DD-A23F-A31FB3659E8C}" presName="vertSpace5" presStyleLbl="node1" presStyleIdx="3" presStyleCnt="5"/>
      <dgm:spPr/>
    </dgm:pt>
    <dgm:pt modelId="{CB036062-65A8-4650-BC18-AA2AC52F8415}" type="pres">
      <dgm:prSet presAssocID="{AE8A58AF-F6D4-48DD-A23F-A31FB3659E8C}" presName="circle5" presStyleLbl="node1" presStyleIdx="4" presStyleCnt="5"/>
      <dgm:spPr/>
    </dgm:pt>
    <dgm:pt modelId="{2705128A-92A7-471C-B520-5449A0021997}" type="pres">
      <dgm:prSet presAssocID="{AE8A58AF-F6D4-48DD-A23F-A31FB3659E8C}" presName="rect5" presStyleLbl="alignAcc1" presStyleIdx="4" presStyleCnt="5"/>
      <dgm:spPr/>
      <dgm:t>
        <a:bodyPr/>
        <a:lstStyle/>
        <a:p>
          <a:endParaRPr lang="pl-PL"/>
        </a:p>
      </dgm:t>
    </dgm:pt>
    <dgm:pt modelId="{ACB107D3-0DD4-4DC8-BB69-2953CDE4DEC0}" type="pres">
      <dgm:prSet presAssocID="{EC1FC862-501A-435A-AFAE-9FA13BB36E30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EAF610-48D8-4E1B-9FB0-5048EB686A1C}" type="pres">
      <dgm:prSet presAssocID="{938069A2-A847-4BA5-9F04-2867D0D7157C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C621AE-4354-471B-80B7-D497282F3A0A}" type="pres">
      <dgm:prSet presAssocID="{8DA930A5-09C3-40D4-8AD6-F349368829F1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D6C3D1-13FB-4FB5-835A-9DC7C9BDFF11}" type="pres">
      <dgm:prSet presAssocID="{D183A2C5-8332-4247-8B93-B343547FCCE5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73103A0-6928-487D-937F-8B1AAD113D84}" type="pres">
      <dgm:prSet presAssocID="{AE8A58AF-F6D4-48DD-A23F-A31FB3659E8C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E3F5870-E21C-42F8-B2D2-0EE657FD5222}" type="presOf" srcId="{8DA930A5-09C3-40D4-8AD6-F349368829F1}" destId="{0F0413D3-8332-48BA-843B-50C169D4438C}" srcOrd="0" destOrd="0" presId="urn:microsoft.com/office/officeart/2005/8/layout/target3"/>
    <dgm:cxn modelId="{7E853441-6EAA-42D6-9FE7-9B42C0F6CA26}" srcId="{E6D5B50B-879B-48BE-A1F4-A44E298E72D7}" destId="{D183A2C5-8332-4247-8B93-B343547FCCE5}" srcOrd="3" destOrd="0" parTransId="{E43871CB-036B-4BD8-A484-7D542DED30C3}" sibTransId="{42CD4F9A-964C-4E1C-AA23-120272E376C6}"/>
    <dgm:cxn modelId="{209DED95-A1AA-4362-AC80-29E28D5FD85F}" type="presOf" srcId="{EC1FC862-501A-435A-AFAE-9FA13BB36E30}" destId="{ACB107D3-0DD4-4DC8-BB69-2953CDE4DEC0}" srcOrd="1" destOrd="0" presId="urn:microsoft.com/office/officeart/2005/8/layout/target3"/>
    <dgm:cxn modelId="{04D33218-0BDA-47A2-B3E2-50119373C3DE}" type="presOf" srcId="{D183A2C5-8332-4247-8B93-B343547FCCE5}" destId="{CED6C3D1-13FB-4FB5-835A-9DC7C9BDFF11}" srcOrd="1" destOrd="0" presId="urn:microsoft.com/office/officeart/2005/8/layout/target3"/>
    <dgm:cxn modelId="{34D9A73C-DCE9-4157-BA4E-6FCA29DC0A2C}" type="presOf" srcId="{938069A2-A847-4BA5-9F04-2867D0D7157C}" destId="{288402FC-9C17-49AD-B467-0C8150B37FB3}" srcOrd="0" destOrd="0" presId="urn:microsoft.com/office/officeart/2005/8/layout/target3"/>
    <dgm:cxn modelId="{9AC87CD6-EBDA-429E-8A83-1DBF53195D3B}" type="presOf" srcId="{D183A2C5-8332-4247-8B93-B343547FCCE5}" destId="{18C245C2-769B-4973-83EA-3E259C3331C0}" srcOrd="0" destOrd="0" presId="urn:microsoft.com/office/officeart/2005/8/layout/target3"/>
    <dgm:cxn modelId="{8F0EFF66-A860-4E6F-8859-45831671A45D}" type="presOf" srcId="{938069A2-A847-4BA5-9F04-2867D0D7157C}" destId="{F7EAF610-48D8-4E1B-9FB0-5048EB686A1C}" srcOrd="1" destOrd="0" presId="urn:microsoft.com/office/officeart/2005/8/layout/target3"/>
    <dgm:cxn modelId="{64272BB4-8043-49A4-B42A-EC140A455068}" type="presOf" srcId="{8DA930A5-09C3-40D4-8AD6-F349368829F1}" destId="{95C621AE-4354-471B-80B7-D497282F3A0A}" srcOrd="1" destOrd="0" presId="urn:microsoft.com/office/officeart/2005/8/layout/target3"/>
    <dgm:cxn modelId="{55F03660-2D19-4489-99DD-8F1267A89759}" srcId="{E6D5B50B-879B-48BE-A1F4-A44E298E72D7}" destId="{EC1FC862-501A-435A-AFAE-9FA13BB36E30}" srcOrd="0" destOrd="0" parTransId="{F2ABD569-6E95-4A5E-959D-B2E89E3DFEB8}" sibTransId="{5F0B9CBB-14F9-484D-8530-EBD234EFCACD}"/>
    <dgm:cxn modelId="{54421A7E-93DB-46B3-8D5C-4535984D0164}" type="presOf" srcId="{EC1FC862-501A-435A-AFAE-9FA13BB36E30}" destId="{382660F1-0D65-4BBB-B04C-24E918033678}" srcOrd="0" destOrd="0" presId="urn:microsoft.com/office/officeart/2005/8/layout/target3"/>
    <dgm:cxn modelId="{D2FF7E75-A909-4E76-B472-520D9EB659F1}" type="presOf" srcId="{E6D5B50B-879B-48BE-A1F4-A44E298E72D7}" destId="{C0964276-D191-4D1E-90CE-B496C1153264}" srcOrd="0" destOrd="0" presId="urn:microsoft.com/office/officeart/2005/8/layout/target3"/>
    <dgm:cxn modelId="{87B5ABA7-9DB9-422B-9946-935C0898D074}" srcId="{E6D5B50B-879B-48BE-A1F4-A44E298E72D7}" destId="{938069A2-A847-4BA5-9F04-2867D0D7157C}" srcOrd="1" destOrd="0" parTransId="{7EE851C6-9D19-4D76-96D8-F83C63DE7AB3}" sibTransId="{E708E89D-90EF-4E3E-BC02-AB34AEC493B9}"/>
    <dgm:cxn modelId="{09FC23C3-23C7-447A-97D6-24BF2753C23C}" srcId="{E6D5B50B-879B-48BE-A1F4-A44E298E72D7}" destId="{8DA930A5-09C3-40D4-8AD6-F349368829F1}" srcOrd="2" destOrd="0" parTransId="{0A91AD11-65CA-41E8-BC34-837906CE2D5F}" sibTransId="{1F434D2E-9D4D-44EA-8B65-7733C73D9207}"/>
    <dgm:cxn modelId="{5F01EABA-6BFC-4E65-AA1F-BFE859FFF1CA}" type="presOf" srcId="{AE8A58AF-F6D4-48DD-A23F-A31FB3659E8C}" destId="{673103A0-6928-487D-937F-8B1AAD113D84}" srcOrd="1" destOrd="0" presId="urn:microsoft.com/office/officeart/2005/8/layout/target3"/>
    <dgm:cxn modelId="{EC9E5B3A-7076-47BD-AC56-16534646B2BC}" type="presOf" srcId="{AE8A58AF-F6D4-48DD-A23F-A31FB3659E8C}" destId="{2705128A-92A7-471C-B520-5449A0021997}" srcOrd="0" destOrd="0" presId="urn:microsoft.com/office/officeart/2005/8/layout/target3"/>
    <dgm:cxn modelId="{2EAF76F7-25BD-4E44-9E7B-57C18DF60BB1}" srcId="{E6D5B50B-879B-48BE-A1F4-A44E298E72D7}" destId="{AE8A58AF-F6D4-48DD-A23F-A31FB3659E8C}" srcOrd="4" destOrd="0" parTransId="{5D61101B-5C53-426D-AAF9-CF151E993511}" sibTransId="{477AAE68-F75C-4401-B9F6-FF64ECB5031D}"/>
    <dgm:cxn modelId="{A9169555-4626-4DED-A7A6-A42714524C09}" type="presParOf" srcId="{C0964276-D191-4D1E-90CE-B496C1153264}" destId="{E7270E1D-8931-4B9F-A541-9FE61053F9B9}" srcOrd="0" destOrd="0" presId="urn:microsoft.com/office/officeart/2005/8/layout/target3"/>
    <dgm:cxn modelId="{D47A2DB1-33AF-47BD-9718-0C309623A489}" type="presParOf" srcId="{C0964276-D191-4D1E-90CE-B496C1153264}" destId="{EFFBC751-19CD-491B-9F61-4CB36CF45557}" srcOrd="1" destOrd="0" presId="urn:microsoft.com/office/officeart/2005/8/layout/target3"/>
    <dgm:cxn modelId="{1066E268-8E17-4033-8A80-7F33631C234E}" type="presParOf" srcId="{C0964276-D191-4D1E-90CE-B496C1153264}" destId="{382660F1-0D65-4BBB-B04C-24E918033678}" srcOrd="2" destOrd="0" presId="urn:microsoft.com/office/officeart/2005/8/layout/target3"/>
    <dgm:cxn modelId="{7156559D-9284-4B0A-B5C3-710A59C05CB0}" type="presParOf" srcId="{C0964276-D191-4D1E-90CE-B496C1153264}" destId="{1B282FFD-D775-4E59-90D5-AD46BC3B4A7B}" srcOrd="3" destOrd="0" presId="urn:microsoft.com/office/officeart/2005/8/layout/target3"/>
    <dgm:cxn modelId="{7EEBFE67-DAA6-4D92-B9BC-C7522EEE04E8}" type="presParOf" srcId="{C0964276-D191-4D1E-90CE-B496C1153264}" destId="{AC021C9A-415D-4FD0-B9AC-CFE3FBB6AF3F}" srcOrd="4" destOrd="0" presId="urn:microsoft.com/office/officeart/2005/8/layout/target3"/>
    <dgm:cxn modelId="{BB282E4D-4A95-412B-9FDC-4DDA82C01E60}" type="presParOf" srcId="{C0964276-D191-4D1E-90CE-B496C1153264}" destId="{288402FC-9C17-49AD-B467-0C8150B37FB3}" srcOrd="5" destOrd="0" presId="urn:microsoft.com/office/officeart/2005/8/layout/target3"/>
    <dgm:cxn modelId="{9B4C663A-19C0-42C3-B0F8-6FCEC0845762}" type="presParOf" srcId="{C0964276-D191-4D1E-90CE-B496C1153264}" destId="{946433CF-DFD8-4955-86F1-BA178851CED2}" srcOrd="6" destOrd="0" presId="urn:microsoft.com/office/officeart/2005/8/layout/target3"/>
    <dgm:cxn modelId="{03A5AF90-C6B3-4F64-B873-DEC48024B76C}" type="presParOf" srcId="{C0964276-D191-4D1E-90CE-B496C1153264}" destId="{CC612A81-21C8-42DB-BD0F-F3C6A1599461}" srcOrd="7" destOrd="0" presId="urn:microsoft.com/office/officeart/2005/8/layout/target3"/>
    <dgm:cxn modelId="{64373DAD-66B3-4D45-ADD5-F7DE1187A707}" type="presParOf" srcId="{C0964276-D191-4D1E-90CE-B496C1153264}" destId="{0F0413D3-8332-48BA-843B-50C169D4438C}" srcOrd="8" destOrd="0" presId="urn:microsoft.com/office/officeart/2005/8/layout/target3"/>
    <dgm:cxn modelId="{25B72010-6EA5-4177-9E15-A01624B9F62C}" type="presParOf" srcId="{C0964276-D191-4D1E-90CE-B496C1153264}" destId="{F5C153A2-C27F-46C9-8F49-E16B46C595FE}" srcOrd="9" destOrd="0" presId="urn:microsoft.com/office/officeart/2005/8/layout/target3"/>
    <dgm:cxn modelId="{D4016C0F-F815-48E4-A4DA-6BA8FB9B6ED8}" type="presParOf" srcId="{C0964276-D191-4D1E-90CE-B496C1153264}" destId="{3FC3E643-C08A-412A-BA60-A4FD76CC0D9F}" srcOrd="10" destOrd="0" presId="urn:microsoft.com/office/officeart/2005/8/layout/target3"/>
    <dgm:cxn modelId="{2261B75C-B686-4DB0-ACC4-4420ED800A5C}" type="presParOf" srcId="{C0964276-D191-4D1E-90CE-B496C1153264}" destId="{18C245C2-769B-4973-83EA-3E259C3331C0}" srcOrd="11" destOrd="0" presId="urn:microsoft.com/office/officeart/2005/8/layout/target3"/>
    <dgm:cxn modelId="{3B05B2DF-D2F3-4C56-BEED-6E4C223633BB}" type="presParOf" srcId="{C0964276-D191-4D1E-90CE-B496C1153264}" destId="{828A7EE3-D3CE-4780-9E3B-FDBEDBD854A0}" srcOrd="12" destOrd="0" presId="urn:microsoft.com/office/officeart/2005/8/layout/target3"/>
    <dgm:cxn modelId="{BE5F40E9-97B7-461C-A0B5-3B6A9EE51F13}" type="presParOf" srcId="{C0964276-D191-4D1E-90CE-B496C1153264}" destId="{CB036062-65A8-4650-BC18-AA2AC52F8415}" srcOrd="13" destOrd="0" presId="urn:microsoft.com/office/officeart/2005/8/layout/target3"/>
    <dgm:cxn modelId="{C33B116D-B8E1-41B2-A3E7-A9097B57642F}" type="presParOf" srcId="{C0964276-D191-4D1E-90CE-B496C1153264}" destId="{2705128A-92A7-471C-B520-5449A0021997}" srcOrd="14" destOrd="0" presId="urn:microsoft.com/office/officeart/2005/8/layout/target3"/>
    <dgm:cxn modelId="{EAC291D4-7B4B-4CC9-8DD4-804935EB2CC4}" type="presParOf" srcId="{C0964276-D191-4D1E-90CE-B496C1153264}" destId="{ACB107D3-0DD4-4DC8-BB69-2953CDE4DEC0}" srcOrd="15" destOrd="0" presId="urn:microsoft.com/office/officeart/2005/8/layout/target3"/>
    <dgm:cxn modelId="{79A3FB3A-5B88-40F4-9A67-7C78C8F7914C}" type="presParOf" srcId="{C0964276-D191-4D1E-90CE-B496C1153264}" destId="{F7EAF610-48D8-4E1B-9FB0-5048EB686A1C}" srcOrd="16" destOrd="0" presId="urn:microsoft.com/office/officeart/2005/8/layout/target3"/>
    <dgm:cxn modelId="{8098D713-C115-478E-BE88-5CD12FAD31D4}" type="presParOf" srcId="{C0964276-D191-4D1E-90CE-B496C1153264}" destId="{95C621AE-4354-471B-80B7-D497282F3A0A}" srcOrd="17" destOrd="0" presId="urn:microsoft.com/office/officeart/2005/8/layout/target3"/>
    <dgm:cxn modelId="{0975F880-59F8-4916-B972-4E2764F40525}" type="presParOf" srcId="{C0964276-D191-4D1E-90CE-B496C1153264}" destId="{CED6C3D1-13FB-4FB5-835A-9DC7C9BDFF11}" srcOrd="18" destOrd="0" presId="urn:microsoft.com/office/officeart/2005/8/layout/target3"/>
    <dgm:cxn modelId="{6D1B72A1-2E4F-4402-BD3A-6A3A904554C1}" type="presParOf" srcId="{C0964276-D191-4D1E-90CE-B496C1153264}" destId="{673103A0-6928-487D-937F-8B1AAD113D84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0C360-0FD6-44AB-98C4-38AFDA97811D}">
      <dsp:nvSpPr>
        <dsp:cNvPr id="0" name=""/>
        <dsp:cNvSpPr/>
      </dsp:nvSpPr>
      <dsp:spPr>
        <a:xfrm rot="5400000">
          <a:off x="471705" y="1140164"/>
          <a:ext cx="1409910" cy="234605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8EC4E-FA6C-4FE1-9FD6-B764750C7A4D}">
      <dsp:nvSpPr>
        <dsp:cNvPr id="0" name=""/>
        <dsp:cNvSpPr/>
      </dsp:nvSpPr>
      <dsp:spPr>
        <a:xfrm>
          <a:off x="236356" y="1841130"/>
          <a:ext cx="2118035" cy="1856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07.2020 r.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Pierwszy projekt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Rozporządzenie delegowane Komisji (UE)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dot. ustanowienia kryteriów określania środków przeciwdrobnoustrojowych, które mają być zarezerwowane do  leczenia niektórych zakażeń u ludzi </a:t>
          </a:r>
        </a:p>
      </dsp:txBody>
      <dsp:txXfrm>
        <a:off x="236356" y="1841130"/>
        <a:ext cx="2118035" cy="1856581"/>
      </dsp:txXfrm>
    </dsp:sp>
    <dsp:sp modelId="{49905235-3256-448B-8408-FAC148CD6A1E}">
      <dsp:nvSpPr>
        <dsp:cNvPr id="0" name=""/>
        <dsp:cNvSpPr/>
      </dsp:nvSpPr>
      <dsp:spPr>
        <a:xfrm>
          <a:off x="1954762" y="967444"/>
          <a:ext cx="399629" cy="39962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6755D-CD34-49EF-82B3-A99252A56B19}">
      <dsp:nvSpPr>
        <dsp:cNvPr id="0" name=""/>
        <dsp:cNvSpPr/>
      </dsp:nvSpPr>
      <dsp:spPr>
        <a:xfrm rot="5400000">
          <a:off x="3064594" y="498551"/>
          <a:ext cx="1409910" cy="234605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38C36-361B-4BB0-84D7-8CB3AB4E22C4}">
      <dsp:nvSpPr>
        <dsp:cNvPr id="0" name=""/>
        <dsp:cNvSpPr/>
      </dsp:nvSpPr>
      <dsp:spPr>
        <a:xfrm>
          <a:off x="2829245" y="1199517"/>
          <a:ext cx="2118035" cy="1856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09.2021 r.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5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Rezolucja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u="sng" kern="1200" dirty="0"/>
            <a:t>w sprawie odrzucenia rozporządzenia </a:t>
          </a:r>
          <a:r>
            <a:rPr lang="pl-PL" sz="1400" kern="1200" dirty="0"/>
            <a:t>delegowanego Komisji (UE)  z dnia 26 maja 2020 r.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dot. ustanowienia kryteriów określania środków przeciwdrobnoustrojowych, które mają być zarezerwowane do  leczenia niektórych zakażeń u ludzi</a:t>
          </a:r>
        </a:p>
      </dsp:txBody>
      <dsp:txXfrm>
        <a:off x="2829245" y="1199517"/>
        <a:ext cx="2118035" cy="1856581"/>
      </dsp:txXfrm>
    </dsp:sp>
    <dsp:sp modelId="{EC2217B5-964F-4734-85DD-B90F8927A110}">
      <dsp:nvSpPr>
        <dsp:cNvPr id="0" name=""/>
        <dsp:cNvSpPr/>
      </dsp:nvSpPr>
      <dsp:spPr>
        <a:xfrm>
          <a:off x="4547650" y="325831"/>
          <a:ext cx="399629" cy="39962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BC641F-E66A-43E7-B7EE-7F1676CEFCBE}">
      <dsp:nvSpPr>
        <dsp:cNvPr id="0" name=""/>
        <dsp:cNvSpPr/>
      </dsp:nvSpPr>
      <dsp:spPr>
        <a:xfrm rot="5400000">
          <a:off x="5657482" y="-143061"/>
          <a:ext cx="1409910" cy="234605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4DAD9-227B-47ED-9D9B-BDA14604629F}">
      <dsp:nvSpPr>
        <dsp:cNvPr id="0" name=""/>
        <dsp:cNvSpPr/>
      </dsp:nvSpPr>
      <dsp:spPr>
        <a:xfrm>
          <a:off x="5422133" y="557904"/>
          <a:ext cx="2118035" cy="1856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10.2021 r.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Rozporządzenie delegowane Komisji (UE)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2021/1760 </a:t>
          </a:r>
          <a:r>
            <a:rPr lang="pl-PL" sz="1400" kern="1200" dirty="0"/>
            <a:t>                                           z dnia 26 maja 2020 r.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dot. ustanowienia kryteriów określania środków przeciwdrobnoustrojowych, które mają być zarezerwowane do  leczenia niektórych zakażeń u ludzi</a:t>
          </a:r>
          <a:endParaRPr lang="pl-PL" sz="1400" b="1" kern="1200" dirty="0"/>
        </a:p>
      </dsp:txBody>
      <dsp:txXfrm>
        <a:off x="5422133" y="557904"/>
        <a:ext cx="2118035" cy="18565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DEAF8-E3C1-4500-A028-CD60A3D41D06}">
      <dsp:nvSpPr>
        <dsp:cNvPr id="0" name=""/>
        <dsp:cNvSpPr/>
      </dsp:nvSpPr>
      <dsp:spPr>
        <a:xfrm>
          <a:off x="5202178" y="2393774"/>
          <a:ext cx="264866" cy="11465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597"/>
              </a:lnTo>
              <a:lnTo>
                <a:pt x="264866" y="114659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B9BF2-91F5-444F-ABA7-8FFDAE59118F}">
      <dsp:nvSpPr>
        <dsp:cNvPr id="0" name=""/>
        <dsp:cNvSpPr/>
      </dsp:nvSpPr>
      <dsp:spPr>
        <a:xfrm>
          <a:off x="3771900" y="1370436"/>
          <a:ext cx="2136588" cy="370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06"/>
              </a:lnTo>
              <a:lnTo>
                <a:pt x="2136588" y="185406"/>
              </a:lnTo>
              <a:lnTo>
                <a:pt x="2136588" y="3708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167DE-A74E-4AFE-A679-E4BAD9E5F6FD}">
      <dsp:nvSpPr>
        <dsp:cNvPr id="0" name=""/>
        <dsp:cNvSpPr/>
      </dsp:nvSpPr>
      <dsp:spPr>
        <a:xfrm>
          <a:off x="3065589" y="2366308"/>
          <a:ext cx="264866" cy="1201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1857"/>
              </a:lnTo>
              <a:lnTo>
                <a:pt x="264866" y="120185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153DF-C909-4F5B-923F-ACD90D137EF7}">
      <dsp:nvSpPr>
        <dsp:cNvPr id="0" name=""/>
        <dsp:cNvSpPr/>
      </dsp:nvSpPr>
      <dsp:spPr>
        <a:xfrm>
          <a:off x="3726180" y="1370436"/>
          <a:ext cx="91440" cy="3708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8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3A8B2-4DC8-46D8-9494-A364379F41AD}">
      <dsp:nvSpPr>
        <dsp:cNvPr id="0" name=""/>
        <dsp:cNvSpPr/>
      </dsp:nvSpPr>
      <dsp:spPr>
        <a:xfrm>
          <a:off x="929000" y="2393774"/>
          <a:ext cx="264866" cy="1176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6125"/>
              </a:lnTo>
              <a:lnTo>
                <a:pt x="264866" y="117612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30CD4-A6E4-422E-956D-A41DF7EECC01}">
      <dsp:nvSpPr>
        <dsp:cNvPr id="0" name=""/>
        <dsp:cNvSpPr/>
      </dsp:nvSpPr>
      <dsp:spPr>
        <a:xfrm>
          <a:off x="1635311" y="1370436"/>
          <a:ext cx="2136588" cy="370812"/>
        </a:xfrm>
        <a:custGeom>
          <a:avLst/>
          <a:gdLst/>
          <a:ahLst/>
          <a:cxnLst/>
          <a:rect l="0" t="0" r="0" b="0"/>
          <a:pathLst>
            <a:path>
              <a:moveTo>
                <a:pt x="2136588" y="0"/>
              </a:moveTo>
              <a:lnTo>
                <a:pt x="2136588" y="185406"/>
              </a:lnTo>
              <a:lnTo>
                <a:pt x="0" y="185406"/>
              </a:lnTo>
              <a:lnTo>
                <a:pt x="0" y="3708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EA2A0-5826-43DC-AE3F-A84AD2ED12EF}">
      <dsp:nvSpPr>
        <dsp:cNvPr id="0" name=""/>
        <dsp:cNvSpPr/>
      </dsp:nvSpPr>
      <dsp:spPr>
        <a:xfrm>
          <a:off x="1403182" y="1192"/>
          <a:ext cx="4737435" cy="13692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Rozporządzenie delegowane Komisji (UE) </a:t>
          </a:r>
          <a:r>
            <a:rPr lang="pl-PL" sz="1800" b="1" i="0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2021/578 </a:t>
          </a:r>
          <a:endParaRPr lang="pl-PL" sz="18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i="0" kern="1200" dirty="0">
              <a:solidFill>
                <a:schemeClr val="bg1"/>
              </a:solidFill>
              <a:effectLst/>
            </a:rPr>
            <a:t>(dot. wymogów dotyczących gromadzenia danych na temat wielkości sprzedaży przeciwdrobnoustrojowych produktów leczniczych i ich stosowania)</a:t>
          </a:r>
          <a:endParaRPr lang="pl-PL" sz="1600" b="0" i="0" kern="1200" dirty="0">
            <a:solidFill>
              <a:srgbClr val="002060"/>
            </a:solidFill>
            <a:effectLst/>
          </a:endParaRPr>
        </a:p>
      </dsp:txBody>
      <dsp:txXfrm>
        <a:off x="1403182" y="1192"/>
        <a:ext cx="4737435" cy="1369244"/>
      </dsp:txXfrm>
    </dsp:sp>
    <dsp:sp modelId="{BA3FE5FA-8194-4431-AAA6-F15733DB438D}">
      <dsp:nvSpPr>
        <dsp:cNvPr id="0" name=""/>
        <dsp:cNvSpPr/>
      </dsp:nvSpPr>
      <dsp:spPr>
        <a:xfrm>
          <a:off x="752423" y="1741249"/>
          <a:ext cx="1765775" cy="652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effectLst/>
            </a:rPr>
            <a:t>30.06.2024 r.                   </a:t>
          </a:r>
          <a:r>
            <a:rPr lang="pl-PL" sz="1800" b="0" kern="1200" dirty="0">
              <a:effectLst/>
            </a:rPr>
            <a:t>(za 2023 r.)</a:t>
          </a:r>
        </a:p>
      </dsp:txBody>
      <dsp:txXfrm>
        <a:off x="752423" y="1741249"/>
        <a:ext cx="1765775" cy="652524"/>
      </dsp:txXfrm>
    </dsp:sp>
    <dsp:sp modelId="{BD94F924-0647-496E-B18B-CC79633BBCBA}">
      <dsp:nvSpPr>
        <dsp:cNvPr id="0" name=""/>
        <dsp:cNvSpPr/>
      </dsp:nvSpPr>
      <dsp:spPr>
        <a:xfrm>
          <a:off x="1193867" y="2764587"/>
          <a:ext cx="1252535" cy="1610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bydło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świnie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kurczęta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indyki</a:t>
          </a:r>
        </a:p>
      </dsp:txBody>
      <dsp:txXfrm>
        <a:off x="1193867" y="2764587"/>
        <a:ext cx="1252535" cy="1610626"/>
      </dsp:txXfrm>
    </dsp:sp>
    <dsp:sp modelId="{B6B9FD63-85E8-4CAF-95EF-19CCE273E8A0}">
      <dsp:nvSpPr>
        <dsp:cNvPr id="0" name=""/>
        <dsp:cNvSpPr/>
      </dsp:nvSpPr>
      <dsp:spPr>
        <a:xfrm>
          <a:off x="2889012" y="1741249"/>
          <a:ext cx="1765775" cy="6250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30.06.2027 r.               </a:t>
          </a:r>
          <a:r>
            <a:rPr lang="pl-PL" sz="1800" kern="1200" dirty="0"/>
            <a:t>(za 2026 r.)</a:t>
          </a:r>
        </a:p>
      </dsp:txBody>
      <dsp:txXfrm>
        <a:off x="2889012" y="1741249"/>
        <a:ext cx="1765775" cy="625058"/>
      </dsp:txXfrm>
    </dsp:sp>
    <dsp:sp modelId="{60F7E7E0-BF3B-43F9-808A-076FE11B255C}">
      <dsp:nvSpPr>
        <dsp:cNvPr id="0" name=""/>
        <dsp:cNvSpPr/>
      </dsp:nvSpPr>
      <dsp:spPr>
        <a:xfrm>
          <a:off x="3330456" y="2737120"/>
          <a:ext cx="1487577" cy="16620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 +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inne zw.                        z których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lub                                      od których pozyskiwana jest żywność</a:t>
          </a:r>
        </a:p>
      </dsp:txBody>
      <dsp:txXfrm>
        <a:off x="3330456" y="2737120"/>
        <a:ext cx="1487577" cy="1662089"/>
      </dsp:txXfrm>
    </dsp:sp>
    <dsp:sp modelId="{4D9CE212-48D9-469E-8036-3491FBC6E8C6}">
      <dsp:nvSpPr>
        <dsp:cNvPr id="0" name=""/>
        <dsp:cNvSpPr/>
      </dsp:nvSpPr>
      <dsp:spPr>
        <a:xfrm>
          <a:off x="5025600" y="1741249"/>
          <a:ext cx="1765775" cy="6525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/>
            <a:t>30.06.2030 r.</a:t>
          </a:r>
          <a:r>
            <a:rPr lang="pl-PL" sz="1800" kern="1200" dirty="0"/>
            <a:t>                     (za 2029 r.)</a:t>
          </a:r>
        </a:p>
      </dsp:txBody>
      <dsp:txXfrm>
        <a:off x="5025600" y="1741249"/>
        <a:ext cx="1765775" cy="652524"/>
      </dsp:txXfrm>
    </dsp:sp>
    <dsp:sp modelId="{9FBA4159-664E-4866-92EE-2A309AC1EB8A}">
      <dsp:nvSpPr>
        <dsp:cNvPr id="0" name=""/>
        <dsp:cNvSpPr/>
      </dsp:nvSpPr>
      <dsp:spPr>
        <a:xfrm>
          <a:off x="5467044" y="2764587"/>
          <a:ext cx="1300299" cy="1551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+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psy,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koty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kern="1200" dirty="0"/>
            <a:t>zw. futerkowe</a:t>
          </a:r>
        </a:p>
      </dsp:txBody>
      <dsp:txXfrm>
        <a:off x="5467044" y="2764587"/>
        <a:ext cx="1300299" cy="15515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E952C-2914-429B-BA05-152BF1110058}">
      <dsp:nvSpPr>
        <dsp:cNvPr id="0" name=""/>
        <dsp:cNvSpPr/>
      </dsp:nvSpPr>
      <dsp:spPr>
        <a:xfrm>
          <a:off x="0" y="0"/>
          <a:ext cx="4464496" cy="446449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9CC32F-FAC8-464D-94C2-CAEBF20A886C}">
      <dsp:nvSpPr>
        <dsp:cNvPr id="0" name=""/>
        <dsp:cNvSpPr/>
      </dsp:nvSpPr>
      <dsp:spPr>
        <a:xfrm>
          <a:off x="2232248" y="0"/>
          <a:ext cx="5997352" cy="446449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ZAWSZE NA RP</a:t>
          </a:r>
          <a:endParaRPr lang="pl-PL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232248" y="0"/>
        <a:ext cx="5997352" cy="714319"/>
      </dsp:txXfrm>
    </dsp:sp>
    <dsp:sp modelId="{A99F1117-D058-495C-A056-27C319445447}">
      <dsp:nvSpPr>
        <dsp:cNvPr id="0" name=""/>
        <dsp:cNvSpPr/>
      </dsp:nvSpPr>
      <dsp:spPr>
        <a:xfrm>
          <a:off x="468772" y="714319"/>
          <a:ext cx="3526951" cy="352695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61806B-E26A-49C3-B211-A48F786C8D75}">
      <dsp:nvSpPr>
        <dsp:cNvPr id="0" name=""/>
        <dsp:cNvSpPr/>
      </dsp:nvSpPr>
      <dsp:spPr>
        <a:xfrm>
          <a:off x="2232248" y="714319"/>
          <a:ext cx="5997352" cy="3526951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/>
            <a:t>weterynaryjne produkty lecznicze zawierające środki odurzające lub substancje psychotropowe lub substancje często stosowane w ich produkcji</a:t>
          </a:r>
        </a:p>
      </dsp:txBody>
      <dsp:txXfrm>
        <a:off x="2232248" y="714319"/>
        <a:ext cx="5997352" cy="714319"/>
      </dsp:txXfrm>
    </dsp:sp>
    <dsp:sp modelId="{5A9600F4-E280-4963-BBD6-421E80F898D1}">
      <dsp:nvSpPr>
        <dsp:cNvPr id="0" name=""/>
        <dsp:cNvSpPr/>
      </dsp:nvSpPr>
      <dsp:spPr>
        <a:xfrm>
          <a:off x="937544" y="1428638"/>
          <a:ext cx="2589407" cy="258940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04D0DE-924B-44B3-8936-97BFAC0BC981}">
      <dsp:nvSpPr>
        <dsp:cNvPr id="0" name=""/>
        <dsp:cNvSpPr/>
      </dsp:nvSpPr>
      <dsp:spPr>
        <a:xfrm>
          <a:off x="2232248" y="1428638"/>
          <a:ext cx="5997352" cy="258940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/>
            <a:t>przeciwdrobnoustrojowe weterynaryjne produkty lecznicze</a:t>
          </a:r>
          <a:endParaRPr lang="pl-PL" sz="1500" kern="1200"/>
        </a:p>
      </dsp:txBody>
      <dsp:txXfrm>
        <a:off x="2232248" y="1428638"/>
        <a:ext cx="5997352" cy="714319"/>
      </dsp:txXfrm>
    </dsp:sp>
    <dsp:sp modelId="{E033967D-39A0-4132-A21C-F545C16F1FB8}">
      <dsp:nvSpPr>
        <dsp:cNvPr id="0" name=""/>
        <dsp:cNvSpPr/>
      </dsp:nvSpPr>
      <dsp:spPr>
        <a:xfrm>
          <a:off x="1406316" y="2142958"/>
          <a:ext cx="1651863" cy="16518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F8AB3-123B-497D-B95D-6A250B753010}">
      <dsp:nvSpPr>
        <dsp:cNvPr id="0" name=""/>
        <dsp:cNvSpPr/>
      </dsp:nvSpPr>
      <dsp:spPr>
        <a:xfrm>
          <a:off x="2232248" y="2142958"/>
          <a:ext cx="5997352" cy="165186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weterynaryjne produkty lecznicze stosowane do eutanazji zwierząt;</a:t>
          </a:r>
        </a:p>
      </dsp:txBody>
      <dsp:txXfrm>
        <a:off x="2232248" y="2142958"/>
        <a:ext cx="5997352" cy="714319"/>
      </dsp:txXfrm>
    </dsp:sp>
    <dsp:sp modelId="{3A6168C9-316B-4F22-A2A1-6033410064A9}">
      <dsp:nvSpPr>
        <dsp:cNvPr id="0" name=""/>
        <dsp:cNvSpPr/>
      </dsp:nvSpPr>
      <dsp:spPr>
        <a:xfrm>
          <a:off x="1875088" y="2857277"/>
          <a:ext cx="714319" cy="7143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5361EC-7AD8-4605-BDB6-1322488C5EE0}">
      <dsp:nvSpPr>
        <dsp:cNvPr id="0" name=""/>
        <dsp:cNvSpPr/>
      </dsp:nvSpPr>
      <dsp:spPr>
        <a:xfrm>
          <a:off x="2232248" y="2857277"/>
          <a:ext cx="5997352" cy="71431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weterynaryjne produkty lecznicze zawierające substancje o działaniu hormonalnym, tyreostatycznym i beta-agonistycznym</a:t>
          </a:r>
        </a:p>
      </dsp:txBody>
      <dsp:txXfrm>
        <a:off x="2232248" y="2857277"/>
        <a:ext cx="5997352" cy="7143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70E1D-8931-4B9F-A541-9FE61053F9B9}">
      <dsp:nvSpPr>
        <dsp:cNvPr id="0" name=""/>
        <dsp:cNvSpPr/>
      </dsp:nvSpPr>
      <dsp:spPr>
        <a:xfrm>
          <a:off x="0" y="0"/>
          <a:ext cx="4464496" cy="446449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2660F1-0D65-4BBB-B04C-24E918033678}">
      <dsp:nvSpPr>
        <dsp:cNvPr id="0" name=""/>
        <dsp:cNvSpPr/>
      </dsp:nvSpPr>
      <dsp:spPr>
        <a:xfrm>
          <a:off x="2232248" y="0"/>
          <a:ext cx="5997352" cy="446449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 RP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>
              <a:effectLst/>
            </a:rPr>
            <a:t>(możliwe odstępstwa po spełnieniu odpowiednich warunków </a:t>
          </a:r>
          <a:r>
            <a:rPr lang="pl-PL" sz="1400" b="1" u="sng" kern="1200">
              <a:effectLst/>
            </a:rPr>
            <a:t>łącznie</a:t>
          </a:r>
          <a:r>
            <a:rPr lang="pl-PL" sz="1400" b="1" kern="1200">
              <a:effectLst/>
            </a:rPr>
            <a:t>)</a:t>
          </a:r>
          <a:endParaRPr lang="pl-PL" sz="1400" b="1" kern="1200" dirty="0">
            <a:effectLst/>
          </a:endParaRPr>
        </a:p>
      </dsp:txBody>
      <dsp:txXfrm>
        <a:off x="2232248" y="0"/>
        <a:ext cx="5997352" cy="714319"/>
      </dsp:txXfrm>
    </dsp:sp>
    <dsp:sp modelId="{AC021C9A-415D-4FD0-B9AC-CFE3FBB6AF3F}">
      <dsp:nvSpPr>
        <dsp:cNvPr id="0" name=""/>
        <dsp:cNvSpPr/>
      </dsp:nvSpPr>
      <dsp:spPr>
        <a:xfrm>
          <a:off x="468772" y="714319"/>
          <a:ext cx="3526951" cy="352695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8402FC-9C17-49AD-B467-0C8150B37FB3}">
      <dsp:nvSpPr>
        <dsp:cNvPr id="0" name=""/>
        <dsp:cNvSpPr/>
      </dsp:nvSpPr>
      <dsp:spPr>
        <a:xfrm>
          <a:off x="2232248" y="714319"/>
          <a:ext cx="5997352" cy="3526951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i="1" kern="1200" dirty="0"/>
            <a:t>weterynaryjne produkty lecznicze  przeznaczone dla zwierząt od których lub z których pozyskiwana jest żywność;</a:t>
          </a:r>
          <a:endParaRPr lang="pl-PL" sz="1500" kern="1200" dirty="0"/>
        </a:p>
      </dsp:txBody>
      <dsp:txXfrm>
        <a:off x="2232248" y="714319"/>
        <a:ext cx="5997352" cy="714319"/>
      </dsp:txXfrm>
    </dsp:sp>
    <dsp:sp modelId="{CC612A81-21C8-42DB-BD0F-F3C6A1599461}">
      <dsp:nvSpPr>
        <dsp:cNvPr id="0" name=""/>
        <dsp:cNvSpPr/>
      </dsp:nvSpPr>
      <dsp:spPr>
        <a:xfrm>
          <a:off x="937544" y="1428638"/>
          <a:ext cx="2589407" cy="258940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0413D3-8332-48BA-843B-50C169D4438C}">
      <dsp:nvSpPr>
        <dsp:cNvPr id="0" name=""/>
        <dsp:cNvSpPr/>
      </dsp:nvSpPr>
      <dsp:spPr>
        <a:xfrm>
          <a:off x="2232248" y="1428638"/>
          <a:ext cx="5997352" cy="258940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i="1" kern="1200" dirty="0"/>
            <a:t>weterynaryjne produkty lecznicze  przeznaczone do leczenia procesów patologicznych wymagających postawienia wstępnej diagnozy lub których użycie może mieć skutki, które utrudnią lub zakłócą późniejszą diagnostykę; </a:t>
          </a:r>
          <a:endParaRPr lang="pl-PL" sz="1500" kern="1200" dirty="0"/>
        </a:p>
      </dsp:txBody>
      <dsp:txXfrm>
        <a:off x="2232248" y="1428638"/>
        <a:ext cx="5997352" cy="714319"/>
      </dsp:txXfrm>
    </dsp:sp>
    <dsp:sp modelId="{3FC3E643-C08A-412A-BA60-A4FD76CC0D9F}">
      <dsp:nvSpPr>
        <dsp:cNvPr id="0" name=""/>
        <dsp:cNvSpPr/>
      </dsp:nvSpPr>
      <dsp:spPr>
        <a:xfrm>
          <a:off x="1406316" y="2142958"/>
          <a:ext cx="1651863" cy="16518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C245C2-769B-4973-83EA-3E259C3331C0}">
      <dsp:nvSpPr>
        <dsp:cNvPr id="0" name=""/>
        <dsp:cNvSpPr/>
      </dsp:nvSpPr>
      <dsp:spPr>
        <a:xfrm>
          <a:off x="2232248" y="2088231"/>
          <a:ext cx="5997352" cy="165186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i="1" kern="1200" dirty="0"/>
            <a:t>weterynaryjne produkty lecznicze zawierające substancje aktywną, która jest dozwolona do stosowania w Unii mniej niż 5 lat;</a:t>
          </a:r>
          <a:endParaRPr lang="pl-PL" sz="1500" kern="1200" dirty="0"/>
        </a:p>
      </dsp:txBody>
      <dsp:txXfrm>
        <a:off x="2232248" y="2088231"/>
        <a:ext cx="5997352" cy="714319"/>
      </dsp:txXfrm>
    </dsp:sp>
    <dsp:sp modelId="{CB036062-65A8-4650-BC18-AA2AC52F8415}">
      <dsp:nvSpPr>
        <dsp:cNvPr id="0" name=""/>
        <dsp:cNvSpPr/>
      </dsp:nvSpPr>
      <dsp:spPr>
        <a:xfrm>
          <a:off x="1875088" y="2857277"/>
          <a:ext cx="714319" cy="7143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05128A-92A7-471C-B520-5449A0021997}">
      <dsp:nvSpPr>
        <dsp:cNvPr id="0" name=""/>
        <dsp:cNvSpPr/>
      </dsp:nvSpPr>
      <dsp:spPr>
        <a:xfrm>
          <a:off x="2232248" y="2857277"/>
          <a:ext cx="5997352" cy="71431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i="1" kern="1200" dirty="0"/>
            <a:t>Immunologiczne weterynaryjne produkty lecznicze ;</a:t>
          </a:r>
          <a:endParaRPr lang="pl-PL" sz="1500" kern="1200" dirty="0"/>
        </a:p>
      </dsp:txBody>
      <dsp:txXfrm>
        <a:off x="2232248" y="2857277"/>
        <a:ext cx="5997352" cy="714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1B44D-D76E-4C22-BB1F-E0FF108CF2E3}" type="datetimeFigureOut">
              <a:rPr lang="pl-PL" smtClean="0"/>
              <a:t>09.06.2022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5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472D0-EBE3-42EE-A10A-F400206A47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961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dirty="0"/>
          </a:p>
          <a:p>
            <a:endParaRPr lang="pl-PL" b="1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136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1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3472D0-EBE3-42EE-A10A-F400206A47F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3174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eaLnBrk="1" hangingPunct="1"/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3472D0-EBE3-42EE-A10A-F400206A47F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809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1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4425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583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3472D0-EBE3-42EE-A10A-F400206A47F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505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3472D0-EBE3-42EE-A10A-F400206A47F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927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/>
            <a:endParaRPr lang="pl-PL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876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419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91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86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81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13EB44-A9F4-4A33-9A1F-C9F84D6FB614}" type="slidenum">
              <a:rPr lang="pl-PL" altLang="pl-PL">
                <a:solidFill>
                  <a:prstClr val="black"/>
                </a:solidFill>
              </a:rPr>
              <a:pPr/>
              <a:t>2</a:t>
            </a:fld>
            <a:endParaRPr lang="pl-PL" alt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83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i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06536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i="0" baseline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948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fontAlgn="base" hangingPunct="0"/>
            <a:endParaRPr lang="pl-PL" sz="1200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076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778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01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pl-PL" sz="12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522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8130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886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472D0-EBE3-42EE-A10A-F400206A47F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49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6F881-9FE2-4D82-9F47-8A5C0F53FA80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69D7-AF83-4119-A45F-36260A433095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98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2F3EC2-9ABC-4C69-93C7-F835577D9981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9C7-E31C-4276-81AA-3C81AD0B936D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2421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F21289-07B5-4013-9A61-F9AFC6699B5A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06E0-C79E-43CF-80D2-E6B895443F6E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75203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6F881-9FE2-4D82-9F47-8A5C0F53FA80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569D7-AF83-4119-A45F-36260A433095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54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4EDFC5-A2B7-4D5E-B9FC-AC9711F5A628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3861-39C5-4B4F-8DBA-4ADA0207040A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800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0F257D-367E-46A9-A986-6D830C9B8485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CAA6A-5B44-452B-9143-2AFD1A03C463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477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34E6DE-9D6C-4CFB-826D-7BB599D0EDF9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6E01C0-CD54-4FB4-903E-B8341B900B29}" type="slidenum">
              <a:rPr lang="pl-PL" alt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0292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5C4CB2-6EB6-4A3C-963A-2B8BB543B672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4A1B-72DF-4219-BD36-B8704769AAE5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4967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1A962-9694-4822-A2EC-42B6F6B177A3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9DFE-A677-411A-A5C9-21F40B9B2F14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1056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572588-0FC0-492C-9779-338E42857056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C325-C329-46C1-BDD7-FB6CDF1C0133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39049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88E0134-5522-4FEA-95DD-30E2B9BA86A2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ACDE53-506E-4173-9D68-78066F3A0DB1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9391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4EDFC5-A2B7-4D5E-B9FC-AC9711F5A628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3861-39C5-4B4F-8DBA-4ADA0207040A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0687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34E6DE-9D6C-4CFB-826D-7BB599D0EDF9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6E01C0-CD54-4FB4-903E-B8341B900B29}" type="slidenum">
              <a:rPr lang="pl-PL" alt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4025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2F3EC2-9ABC-4C69-93C7-F835577D9981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29C7-E31C-4276-81AA-3C81AD0B936D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8499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F21289-07B5-4013-9A61-F9AFC6699B5A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506E0-C79E-43CF-80D2-E6B895443F6E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931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0F257D-367E-46A9-A986-6D830C9B8485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CAA6A-5B44-452B-9143-2AFD1A03C463}" type="slidenum">
              <a:rPr lang="pl-PL" altLang="pl-PL" smtClean="0"/>
              <a:pPr/>
              <a:t>‹#›</a:t>
            </a:fld>
            <a:endParaRPr lang="pl-PL" alt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13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A4B4BE-D1D6-4A74-AADD-9DB32EB7E0D8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86EDB-4CF3-4F24-B5D7-9001159CD4C4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168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5C4CB2-6EB6-4A3C-963A-2B8BB543B672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4A1B-72DF-4219-BD36-B8704769AAE5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0644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1A962-9694-4822-A2EC-42B6F6B177A3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A9DFE-A677-411A-A5C9-21F40B9B2F14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569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572588-0FC0-492C-9779-338E42857056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2C325-C329-46C1-BDD7-FB6CDF1C0133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151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88E0134-5522-4FEA-95DD-30E2B9BA86A2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ACDE53-506E-4173-9D68-78066F3A0DB1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76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A43961-300A-4A3B-B080-F313E64F732E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633A-2FA4-4F6C-ADA6-5ACCFE590F95}" type="slidenum">
              <a:rPr lang="pl-PL" altLang="pl-PL" smtClean="0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1090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34E6DE-9D6C-4CFB-826D-7BB599D0EDF9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6E01C0-CD54-4FB4-903E-B8341B900B29}" type="slidenum">
              <a:rPr lang="pl-PL" alt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944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34E6DE-9D6C-4CFB-826D-7BB599D0EDF9}" type="datetimeFigureOut">
              <a:rPr lang="pl-PL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09.06.2022</a:t>
            </a:fld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6E01C0-CD54-4FB4-903E-B8341B900B29}" type="slidenum">
              <a:rPr lang="pl-PL" alt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l-PL" alt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10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4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672407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latin typeface="+mn-lt"/>
              </a:rPr>
              <a:t>Rozporządzenie Parlamentu Europejskiego i Rady (UE) 2019/6 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z dnia 11 grudnia 2018 r. </a:t>
            </a:r>
            <a:br>
              <a:rPr lang="pl-PL" sz="2400" b="1" dirty="0">
                <a:latin typeface="+mn-lt"/>
              </a:rPr>
            </a:br>
            <a:r>
              <a:rPr lang="pl-PL" sz="2400" b="1" i="1" dirty="0">
                <a:latin typeface="+mn-lt"/>
              </a:rPr>
              <a:t>w sprawie weterynaryjnych produktów leczniczych i uchylające dyrektywę 2001/82/WE </a:t>
            </a:r>
            <a:r>
              <a:rPr lang="pl-PL" sz="2400" b="1" i="1">
                <a:latin typeface="+mn-lt"/>
              </a:rPr>
              <a:t/>
            </a:r>
            <a:br>
              <a:rPr lang="pl-PL" sz="2400" b="1" i="1">
                <a:latin typeface="+mn-lt"/>
              </a:rPr>
            </a:br>
            <a:r>
              <a:rPr lang="pl-PL" sz="2400" b="1" i="1">
                <a:latin typeface="+mn-lt"/>
              </a:rPr>
              <a:t/>
            </a:r>
            <a:br>
              <a:rPr lang="pl-PL" sz="2400" b="1" i="1">
                <a:latin typeface="+mn-lt"/>
              </a:rPr>
            </a:br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2400" b="1" dirty="0">
                <a:latin typeface="+mn-lt"/>
              </a:rPr>
              <a:t>jako narządzie do realizacji zadania polegającego na rozważnym stosowaniu przeciwdrobnoustrojowych weterynaryjnych produktów leczniczych w produkcji zwierzęcej</a:t>
            </a:r>
            <a:br>
              <a:rPr lang="pl-PL" sz="2400" b="1" dirty="0">
                <a:latin typeface="+mn-lt"/>
              </a:rPr>
            </a:br>
            <a:endParaRPr lang="pl-PL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440160"/>
          </a:xfrm>
        </p:spPr>
        <p:txBody>
          <a:bodyPr>
            <a:normAutofit fontScale="25000" lnSpcReduction="20000"/>
          </a:bodyPr>
          <a:lstStyle/>
          <a:p>
            <a:pPr lvl="0" algn="r" eaLnBrk="1" hangingPunct="1"/>
            <a:r>
              <a:rPr lang="pl-PL" altLang="pl-PL" sz="4000" b="1" cap="none" spc="0" dirty="0">
                <a:solidFill>
                  <a:prstClr val="black"/>
                </a:solidFill>
                <a:latin typeface="+mn-lt"/>
              </a:rPr>
              <a:t>Ministerstwo Rolnictwa I Rozwoju Wsi</a:t>
            </a:r>
          </a:p>
          <a:p>
            <a:pPr lvl="0" algn="r" eaLnBrk="1" hangingPunct="1"/>
            <a:r>
              <a:rPr lang="pl-PL" altLang="pl-PL" sz="4000" b="1" cap="none" spc="0" dirty="0">
                <a:solidFill>
                  <a:prstClr val="black"/>
                </a:solidFill>
                <a:latin typeface="+mn-lt"/>
              </a:rPr>
              <a:t>Departament Bezpieczeństwa Żywności I Weterynarii</a:t>
            </a:r>
          </a:p>
          <a:p>
            <a:pPr lvl="0" algn="r" eaLnBrk="1" hangingPunct="1"/>
            <a:r>
              <a:rPr lang="pl-PL" altLang="pl-PL" sz="4000" cap="none" spc="0" dirty="0">
                <a:solidFill>
                  <a:prstClr val="black"/>
                </a:solidFill>
                <a:latin typeface="+mn-lt"/>
              </a:rPr>
              <a:t>Dorota </a:t>
            </a:r>
            <a:r>
              <a:rPr lang="pl-PL" altLang="pl-PL" sz="4000" cap="none" spc="0" dirty="0" err="1">
                <a:solidFill>
                  <a:prstClr val="black"/>
                </a:solidFill>
                <a:latin typeface="+mn-lt"/>
              </a:rPr>
              <a:t>Żaboklicka-Bodzioch</a:t>
            </a:r>
            <a:endParaRPr lang="pl-PL" altLang="pl-PL" sz="4000" cap="none" spc="0" dirty="0">
              <a:solidFill>
                <a:prstClr val="black"/>
              </a:solidFill>
              <a:latin typeface="+mn-lt"/>
            </a:endParaRPr>
          </a:p>
          <a:p>
            <a:pPr lvl="0" algn="r" eaLnBrk="1" hangingPunct="1"/>
            <a:endParaRPr lang="pl-PL" altLang="pl-PL" sz="4000" cap="none" spc="0" dirty="0">
              <a:solidFill>
                <a:prstClr val="black"/>
              </a:solidFill>
              <a:latin typeface="+mn-lt"/>
            </a:endParaRPr>
          </a:p>
          <a:p>
            <a:pPr lvl="0" algn="r" eaLnBrk="1" hangingPunct="1"/>
            <a:r>
              <a:rPr lang="pl-PL" altLang="pl-PL" sz="4000" cap="none" spc="0" dirty="0">
                <a:solidFill>
                  <a:prstClr val="black"/>
                </a:solidFill>
                <a:latin typeface="+mn-lt"/>
              </a:rPr>
              <a:t>Kołobrzeg, 10-12.06.2022 r</a:t>
            </a:r>
            <a:r>
              <a:rPr lang="pl-PL" altLang="pl-PL" sz="4000" cap="none" dirty="0">
                <a:solidFill>
                  <a:prstClr val="black"/>
                </a:solidFill>
                <a:latin typeface="+mn-lt"/>
              </a:rPr>
              <a:t>.</a:t>
            </a:r>
          </a:p>
          <a:p>
            <a:pPr algn="r"/>
            <a:endParaRPr lang="pl-PL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274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22783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l-PL" sz="2800" b="1" dirty="0">
                <a:latin typeface="+mn-lt"/>
              </a:rPr>
              <a:t>Gromadzenie danych dotyczących </a:t>
            </a:r>
            <a:r>
              <a:rPr lang="pl-PL" sz="2800" b="1" u="sng" dirty="0">
                <a:latin typeface="+mn-lt"/>
              </a:rPr>
              <a:t>przeciwdrobnoustrojowych</a:t>
            </a:r>
            <a:r>
              <a:rPr lang="pl-PL" sz="2800" b="1" dirty="0">
                <a:latin typeface="+mn-lt"/>
              </a:rPr>
              <a:t> produktów leczniczych stosowanych u zwierząt </a:t>
            </a:r>
            <a:br>
              <a:rPr lang="pl-PL" sz="2800" b="1" dirty="0">
                <a:latin typeface="+mn-lt"/>
              </a:rPr>
            </a:br>
            <a:r>
              <a:rPr lang="pl-PL" sz="2800" b="1" dirty="0">
                <a:latin typeface="+mn-lt"/>
              </a:rPr>
              <a:t/>
            </a:r>
            <a:br>
              <a:rPr lang="pl-PL" sz="2800" b="1" dirty="0">
                <a:latin typeface="+mn-lt"/>
              </a:rPr>
            </a:br>
            <a:endParaRPr lang="pl-PL" sz="2800" b="1" dirty="0">
              <a:latin typeface="+mn-lt"/>
            </a:endParaRPr>
          </a:p>
        </p:txBody>
      </p:sp>
      <p:sp>
        <p:nvSpPr>
          <p:cNvPr id="7" name="Podtytuł 6"/>
          <p:cNvSpPr>
            <a:spLocks noGrp="1"/>
          </p:cNvSpPr>
          <p:nvPr>
            <p:ph idx="1"/>
          </p:nvPr>
        </p:nvSpPr>
        <p:spPr>
          <a:xfrm>
            <a:off x="822959" y="2564904"/>
            <a:ext cx="7543801" cy="330419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cap="none" dirty="0">
                <a:solidFill>
                  <a:schemeClr val="tx1"/>
                </a:solidFill>
              </a:rPr>
              <a:t>a)</a:t>
            </a:r>
            <a:r>
              <a:rPr lang="pl-PL" cap="none" dirty="0">
                <a:solidFill>
                  <a:schemeClr val="bg1"/>
                </a:solidFill>
              </a:rPr>
              <a:t>)</a:t>
            </a:r>
            <a:r>
              <a:rPr lang="pl-PL" cap="none" dirty="0">
                <a:solidFill>
                  <a:schemeClr val="tx1"/>
                </a:solidFill>
              </a:rPr>
              <a:t>gromadzenia odpowiednich i porównywalnych danych dotyczących ilości i stosowania ww. produktów leczniczych</a:t>
            </a:r>
          </a:p>
          <a:p>
            <a:pPr algn="l">
              <a:defRPr/>
            </a:pPr>
            <a:endParaRPr lang="pl-PL" cap="none" dirty="0">
              <a:solidFill>
                <a:schemeClr val="tx1"/>
              </a:solidFill>
            </a:endParaRPr>
          </a:p>
          <a:p>
            <a:pPr algn="l">
              <a:defRPr/>
            </a:pPr>
            <a:r>
              <a:rPr lang="pl-PL" cap="none" dirty="0">
                <a:solidFill>
                  <a:schemeClr val="tx1"/>
                </a:solidFill>
              </a:rPr>
              <a:t>b) przesyłania ww. danych do agencji (tu: analiza i publikacja w formie sprawozdania rocznego)</a:t>
            </a:r>
          </a:p>
          <a:p>
            <a:endParaRPr lang="pl-PL" dirty="0"/>
          </a:p>
        </p:txBody>
      </p:sp>
      <p:pic>
        <p:nvPicPr>
          <p:cNvPr id="9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9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800" b="1" dirty="0">
                <a:solidFill>
                  <a:schemeClr val="tx1"/>
                </a:solidFill>
                <a:latin typeface="+mn-lt"/>
              </a:rPr>
            </a:br>
            <a:r>
              <a:rPr lang="pl-PL" sz="2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800" b="1" dirty="0">
                <a:solidFill>
                  <a:schemeClr val="tx1"/>
                </a:solidFill>
                <a:latin typeface="+mn-lt"/>
              </a:rPr>
            </a:br>
            <a:r>
              <a:rPr lang="pl-PL" sz="2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800" b="1" dirty="0">
                <a:solidFill>
                  <a:schemeClr val="tx1"/>
                </a:solidFill>
                <a:latin typeface="+mn-lt"/>
              </a:rPr>
            </a:br>
            <a:r>
              <a:rPr lang="pl-PL" sz="2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800" b="1" dirty="0">
                <a:solidFill>
                  <a:schemeClr val="tx1"/>
                </a:solidFill>
                <a:latin typeface="+mn-lt"/>
              </a:rPr>
            </a:br>
            <a:r>
              <a:rPr lang="pl-PL" sz="2800" b="1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800" b="1" dirty="0">
                <a:solidFill>
                  <a:schemeClr val="tx1"/>
                </a:solidFill>
                <a:latin typeface="+mn-lt"/>
              </a:rPr>
            </a:br>
            <a:r>
              <a:rPr lang="pl-PL" sz="2800" b="1" dirty="0">
                <a:solidFill>
                  <a:schemeClr val="tx1"/>
                </a:solidFill>
                <a:latin typeface="+mn-lt"/>
              </a:rPr>
              <a:t>Gromadzenie danych dotyczących </a:t>
            </a:r>
            <a:r>
              <a:rPr lang="pl-PL" sz="2800" b="1" u="sng" dirty="0">
                <a:solidFill>
                  <a:schemeClr val="tx1"/>
                </a:solidFill>
                <a:latin typeface="+mn-lt"/>
              </a:rPr>
              <a:t>przeciwdrobnoustrojowych</a:t>
            </a:r>
            <a:r>
              <a:rPr lang="pl-PL" sz="2800" b="1" dirty="0">
                <a:solidFill>
                  <a:schemeClr val="tx1"/>
                </a:solidFill>
                <a:latin typeface="+mn-lt"/>
              </a:rPr>
              <a:t> produktów leczniczych stosowanych u zwierząt </a:t>
            </a:r>
            <a:endParaRPr lang="pl-PL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Przed 28.01.2022 r.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>
                <a:solidFill>
                  <a:schemeClr val="tx1"/>
                </a:solidFill>
              </a:rPr>
              <a:t>Zbieranie danych z poziomu hurtowni farmaceutycznych produktów leczniczych weterynaryjnych</a:t>
            </a:r>
          </a:p>
          <a:p>
            <a:endParaRPr lang="pl-PL" sz="2000" dirty="0">
              <a:solidFill>
                <a:schemeClr val="tx1"/>
              </a:solidFill>
            </a:endParaRPr>
          </a:p>
          <a:p>
            <a:r>
              <a:rPr lang="pl-PL" sz="2000" dirty="0">
                <a:solidFill>
                  <a:schemeClr val="tx1"/>
                </a:solidFill>
              </a:rPr>
              <a:t>Zbieranie danych dotyczących wielkości sprzedaży  produktów leczniczych weterynaryjnych    (projekt ESVAC: przeciwdrobnoustrojowe produkty lecznicze weterynaryjne)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Po 28.01.2022 r.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solidFill>
                  <a:schemeClr val="tx1"/>
                </a:solidFill>
              </a:rPr>
              <a:t>Zbieranie danych z poziomu gospodarstw</a:t>
            </a:r>
          </a:p>
          <a:p>
            <a:pPr marL="0" indent="0">
              <a:buNone/>
            </a:pPr>
            <a:endParaRPr lang="pl-P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/>
                </a:solidFill>
              </a:rPr>
              <a:t>Zbieranie danych dotyczących wielkości sprzedaży i stosowania przeciwdrobnoustrojowych produktów leczniczych stosowanych u zwierząt</a:t>
            </a:r>
          </a:p>
          <a:p>
            <a:endParaRPr lang="pl-PL" sz="2000" dirty="0">
              <a:solidFill>
                <a:schemeClr val="bg1"/>
              </a:solidFill>
            </a:endParaRPr>
          </a:p>
          <a:p>
            <a:endParaRPr lang="pl-PL" sz="2000" dirty="0">
              <a:solidFill>
                <a:schemeClr val="bg1"/>
              </a:solidFill>
            </a:endParaRPr>
          </a:p>
          <a:p>
            <a:endParaRPr lang="pl-PL" sz="1600" dirty="0">
              <a:solidFill>
                <a:schemeClr val="bg1"/>
              </a:solidFill>
            </a:endParaRPr>
          </a:p>
          <a:p>
            <a:endParaRPr lang="pl-PL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9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pl-PL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Gromadzenie danych dotyczących </a:t>
            </a:r>
            <a:r>
              <a:rPr kumimoji="0" lang="pl-PL" sz="2800" b="1" i="0" u="sng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przeciwdrobnoustrojowych</a:t>
            </a:r>
            <a:r>
              <a:rPr kumimoji="0" lang="pl-PL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 produktów leczniczych stosowanych u zwierząt</a:t>
            </a:r>
            <a:endParaRPr lang="pl-PL" sz="2400" dirty="0">
              <a:latin typeface="+mn-lt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Przed 28.01.2022 r.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600" dirty="0">
                <a:solidFill>
                  <a:schemeClr val="bg1"/>
                </a:solidFill>
              </a:rPr>
              <a:t>   </a:t>
            </a:r>
          </a:p>
          <a:p>
            <a:r>
              <a:rPr lang="pl-PL" sz="2000" dirty="0">
                <a:solidFill>
                  <a:schemeClr val="tx1"/>
                </a:solidFill>
              </a:rPr>
              <a:t>Zbieranie danych ogólnych bez podziału na gatunki zwierząt PW „Ochrona zdrowia zwierząt i zdrowia publicznego”: dane  ze stosowania)</a:t>
            </a:r>
          </a:p>
          <a:p>
            <a:endParaRPr lang="pl-PL" sz="1600" b="1" dirty="0">
              <a:solidFill>
                <a:schemeClr val="bg1"/>
              </a:solidFill>
            </a:endParaRP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Po 28.01.2022 r.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pl-PL" sz="1600" dirty="0">
              <a:solidFill>
                <a:schemeClr val="bg1"/>
              </a:solidFill>
            </a:endParaRPr>
          </a:p>
          <a:p>
            <a:r>
              <a:rPr lang="pl-PL" sz="2000" dirty="0">
                <a:solidFill>
                  <a:schemeClr val="tx1"/>
                </a:solidFill>
              </a:rPr>
              <a:t>Zbieranie danych ogólnych z podziałem na gatunki zwierząt i rodzaje przeciwdrobnoustrojowych produktów leczniczych stosowanych u zwierząt</a:t>
            </a:r>
          </a:p>
          <a:p>
            <a:r>
              <a:rPr lang="pl-PL" dirty="0">
                <a:solidFill>
                  <a:schemeClr val="tx1"/>
                </a:solidFill>
              </a:rPr>
              <a:t>Zbieranie uwzględnia stopniowe podejście do tematu.</a:t>
            </a:r>
            <a:endParaRPr lang="pl-PL" sz="2000" dirty="0">
              <a:solidFill>
                <a:schemeClr val="tx1"/>
              </a:solidFill>
            </a:endParaRPr>
          </a:p>
          <a:p>
            <a:endParaRPr lang="pl-PL" sz="2000" dirty="0">
              <a:solidFill>
                <a:schemeClr val="tx1"/>
              </a:solidFill>
            </a:endParaRPr>
          </a:p>
          <a:p>
            <a:endParaRPr lang="pl-PL" dirty="0"/>
          </a:p>
        </p:txBody>
      </p:sp>
      <p:pic>
        <p:nvPicPr>
          <p:cNvPr id="9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solidFill>
                  <a:srgbClr val="000000"/>
                </a:solidFill>
                <a:latin typeface="Calibri" panose="020F0502020204030204"/>
              </a:rPr>
              <a:t>Gromadzenie danych dotyczących </a:t>
            </a:r>
            <a:r>
              <a:rPr lang="pl-PL" sz="2800" b="1" u="sng" dirty="0">
                <a:solidFill>
                  <a:srgbClr val="000000"/>
                </a:solidFill>
                <a:latin typeface="Calibri" panose="020F0502020204030204"/>
              </a:rPr>
              <a:t>przeciwdrobnoustrojowych</a:t>
            </a:r>
            <a:r>
              <a:rPr lang="pl-PL" sz="2800" b="1" dirty="0">
                <a:solidFill>
                  <a:srgbClr val="000000"/>
                </a:solidFill>
                <a:latin typeface="Calibri" panose="020F0502020204030204"/>
              </a:rPr>
              <a:t> produktów leczniczych stosowanych u zwierząt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609943"/>
              </p:ext>
            </p:extLst>
          </p:nvPr>
        </p:nvGraphicFramePr>
        <p:xfrm>
          <a:off x="822960" y="1764901"/>
          <a:ext cx="7543800" cy="4400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60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0000"/>
                </a:solidFill>
                <a:latin typeface="Calibri" panose="020F0502020204030204"/>
              </a:rPr>
              <a:t>Gromadzenie danych dotyczących </a:t>
            </a:r>
            <a:r>
              <a:rPr lang="pl-PL" sz="2800" b="1" u="sng" dirty="0">
                <a:solidFill>
                  <a:srgbClr val="000000"/>
                </a:solidFill>
                <a:latin typeface="Calibri" panose="020F0502020204030204"/>
              </a:rPr>
              <a:t>przeciwdrobnoustrojowych</a:t>
            </a:r>
            <a:r>
              <a:rPr lang="pl-PL" sz="2800" b="1" dirty="0">
                <a:solidFill>
                  <a:srgbClr val="000000"/>
                </a:solidFill>
                <a:latin typeface="Calibri" panose="020F0502020204030204"/>
              </a:rPr>
              <a:t> produktów leczniczych stosowanych u zwierząt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2900" u="sng" dirty="0"/>
              <a:t>Elektroniczna książka leczenia zwierząt (</a:t>
            </a:r>
            <a:r>
              <a:rPr lang="pl-PL" sz="2900" u="sng" dirty="0" err="1"/>
              <a:t>eKLZ</a:t>
            </a:r>
            <a:r>
              <a:rPr lang="pl-PL" sz="2900" u="sng" dirty="0"/>
              <a:t>)</a:t>
            </a:r>
          </a:p>
          <a:p>
            <a:pPr marL="0" indent="0" algn="ctr">
              <a:buNone/>
            </a:pPr>
            <a:endParaRPr lang="pl-PL" sz="2900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sz="2900" dirty="0"/>
              <a:t>komputeryzacja zbierania danych przez Inspekcję Weterynaryjną</a:t>
            </a:r>
          </a:p>
          <a:p>
            <a:pPr>
              <a:buFont typeface="Wingdings" panose="05000000000000000000" pitchFamily="2" charset="2"/>
              <a:buChar char="q"/>
            </a:pPr>
            <a:endParaRPr lang="pl-PL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pl-PL" sz="2900" dirty="0"/>
              <a:t>informacje zawarte w </a:t>
            </a:r>
            <a:r>
              <a:rPr lang="pl-PL" sz="2900" dirty="0" err="1"/>
              <a:t>eKLZ</a:t>
            </a:r>
            <a:r>
              <a:rPr lang="pl-PL" sz="2900" dirty="0"/>
              <a:t> będą automatycznie włączane do tzw. łańcucha żywnościowego co spowoduje widoczność tych danych od chwili zastosowania produktu leczniczego, aż do momentu uboju zwierzęcia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1700" i="1" dirty="0"/>
              <a:t>Projekt ustawy zmieniającej ustawę o Inspekcji Weterynaryjnej oraz niektóre inne ustawy</a:t>
            </a:r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98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latin typeface="+mn-lt"/>
              </a:rPr>
              <a:t>Recepta weterynaryjna </a:t>
            </a:r>
            <a:r>
              <a:rPr lang="pl-PL" sz="3200" b="1" dirty="0">
                <a:latin typeface="+mn-lt"/>
              </a:rPr>
              <a:t/>
            </a:r>
            <a:br>
              <a:rPr lang="pl-PL" sz="3200" b="1" dirty="0">
                <a:latin typeface="+mn-lt"/>
              </a:rPr>
            </a:b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60" y="1916832"/>
            <a:ext cx="7543801" cy="4023360"/>
          </a:xfrm>
        </p:spPr>
        <p:txBody>
          <a:bodyPr/>
          <a:lstStyle/>
          <a:p>
            <a:pPr marL="0" indent="0">
              <a:buNone/>
            </a:pPr>
            <a:endParaRPr lang="pl-PL" b="1" dirty="0">
              <a:solidFill>
                <a:schemeClr val="tx1"/>
              </a:solidFill>
            </a:endParaRPr>
          </a:p>
          <a:p>
            <a:pPr marL="0" lvl="0" indent="0" algn="ctr">
              <a:buClr>
                <a:srgbClr val="E48312"/>
              </a:buClr>
              <a:buNone/>
            </a:pPr>
            <a:r>
              <a:rPr lang="pl-PL" b="1" cap="all" dirty="0">
                <a:solidFill>
                  <a:srgbClr val="000000"/>
                </a:solidFill>
              </a:rPr>
              <a:t>Przed 28.01.2022 r.</a:t>
            </a:r>
          </a:p>
          <a:p>
            <a:pPr marL="0" indent="0">
              <a:buNone/>
            </a:pPr>
            <a:endParaRPr lang="pl-PL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wystawiana przez lekarza weterynarii w przypadku wypisywania produktu leczniczego  lub leku recepturowego przeznaczonego dla ludzi do zastosowania u zwierząt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73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latin typeface="+mn-lt"/>
              </a:rPr>
              <a:t>Recepta weterynaryjna </a:t>
            </a:r>
            <a:r>
              <a:rPr lang="pl-PL" sz="3200" b="1" dirty="0">
                <a:latin typeface="+mn-lt"/>
              </a:rPr>
              <a:t/>
            </a:r>
            <a:br>
              <a:rPr lang="pl-PL" sz="3200" b="1" dirty="0">
                <a:latin typeface="+mn-lt"/>
              </a:rPr>
            </a:b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PO 28.01.2022 r.</a:t>
            </a:r>
          </a:p>
          <a:p>
            <a:r>
              <a:rPr lang="pl-PL" b="1" dirty="0">
                <a:solidFill>
                  <a:schemeClr val="tx1"/>
                </a:solidFill>
              </a:rPr>
              <a:t>Kiedy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>
                <a:solidFill>
                  <a:schemeClr val="tx1"/>
                </a:solidFill>
              </a:rPr>
              <a:t>tylko po przeprowadzeniu badania klinicznego lub ocenie zdrowia stada zwierząt lub pojedynczego zwierzęcia przez lekarza weterynarii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  Kto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>
                <a:solidFill>
                  <a:schemeClr val="tx1"/>
                </a:solidFill>
              </a:rPr>
              <a:t>Lekarz weterynarii – </a:t>
            </a:r>
            <a:r>
              <a:rPr lang="pl-PL" sz="2400" dirty="0" err="1">
                <a:solidFill>
                  <a:schemeClr val="tx1"/>
                </a:solidFill>
              </a:rPr>
              <a:t>Rp</a:t>
            </a:r>
            <a:r>
              <a:rPr lang="pl-PL" sz="2400" dirty="0">
                <a:solidFill>
                  <a:schemeClr val="tx1"/>
                </a:solidFill>
              </a:rPr>
              <a:t> ważna w całej UE</a:t>
            </a:r>
          </a:p>
          <a:p>
            <a:pPr marL="0" indent="0">
              <a:buNone/>
            </a:pPr>
            <a:endParaRPr lang="pl-P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4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latin typeface="+mn-lt"/>
              </a:rPr>
              <a:t>Recepta</a:t>
            </a:r>
            <a:r>
              <a:rPr lang="pl-PL" sz="3200" b="1" dirty="0">
                <a:latin typeface="+mn-lt"/>
              </a:rPr>
              <a:t> weterynaryjna </a:t>
            </a:r>
            <a:br>
              <a:rPr lang="pl-PL" sz="3200" b="1" dirty="0">
                <a:latin typeface="+mn-lt"/>
              </a:rPr>
            </a:b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Ważność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5 dni - w przypadku przeciwdrobnoustrojowych produktów leczniczych</a:t>
            </a:r>
          </a:p>
          <a:p>
            <a:pPr marL="0" indent="0">
              <a:buNone/>
            </a:pPr>
            <a:r>
              <a:rPr lang="pl-PL" b="1" dirty="0">
                <a:solidFill>
                  <a:schemeClr val="tx1"/>
                </a:solidFill>
              </a:rPr>
              <a:t>  Inne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Ilość przepisywanego produktu leczniczego powinna być ograniczona do ilości stosowanej podczas leczenia lub terapii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err="1">
                <a:solidFill>
                  <a:schemeClr val="tx1"/>
                </a:solidFill>
              </a:rPr>
              <a:t>Rp</a:t>
            </a:r>
            <a:r>
              <a:rPr lang="pl-PL" dirty="0">
                <a:solidFill>
                  <a:schemeClr val="tx1"/>
                </a:solidFill>
              </a:rPr>
              <a:t>  ma dookreślone minimalne wymogi co do treści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Weterynaryjne produkty lecznicze sklasyfikowane na </a:t>
            </a:r>
            <a:r>
              <a:rPr lang="pl-PL" dirty="0" err="1">
                <a:solidFill>
                  <a:schemeClr val="tx1"/>
                </a:solidFill>
              </a:rPr>
              <a:t>Rp</a:t>
            </a:r>
            <a:r>
              <a:rPr lang="pl-PL" dirty="0">
                <a:solidFill>
                  <a:schemeClr val="tx1"/>
                </a:solidFill>
              </a:rPr>
              <a:t> mogą być podane przez lekarza weterynarii prowadzącego leczenie bez konieczności wypisywania </a:t>
            </a:r>
            <a:r>
              <a:rPr lang="pl-PL" dirty="0" err="1">
                <a:solidFill>
                  <a:schemeClr val="tx1"/>
                </a:solidFill>
              </a:rPr>
              <a:t>Rp</a:t>
            </a:r>
            <a:r>
              <a:rPr lang="pl-PL" dirty="0">
                <a:solidFill>
                  <a:schemeClr val="tx1"/>
                </a:solidFill>
              </a:rPr>
              <a:t>, ale konieczne jest zapisanie tej informacji w dokumentacji lekarsko-weterynaryjnej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403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latin typeface="+mn-lt"/>
              </a:rPr>
              <a:t>Weterynaryjne produkty lecznicze wydawane na receptę (RP)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0566911E-0160-4FDB-BFEE-3308C168E9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259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latin typeface="+mn-lt"/>
              </a:rPr>
              <a:t>Weterynaryjne produkty lecznicze wydawane na receptę (RP)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D8E956C-3406-4075-B08B-5CF53C135A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80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l-PL" sz="2800" b="1" dirty="0">
                <a:latin typeface="+mn-lt"/>
              </a:rPr>
              <a:t>Cel zmian </a:t>
            </a:r>
            <a:br>
              <a:rPr lang="pl-PL" sz="2800" b="1" dirty="0">
                <a:latin typeface="+mn-lt"/>
              </a:rPr>
            </a:br>
            <a:r>
              <a:rPr lang="pl-PL" sz="2800" b="1" dirty="0">
                <a:latin typeface="+mn-lt"/>
              </a:rPr>
              <a:t>wprowadzonych przez </a:t>
            </a:r>
            <a:br>
              <a:rPr lang="pl-PL" sz="2800" b="1" dirty="0">
                <a:latin typeface="+mn-lt"/>
              </a:rPr>
            </a:br>
            <a:r>
              <a:rPr lang="pl-PL" sz="2800" b="1" dirty="0">
                <a:latin typeface="+mn-lt"/>
              </a:rPr>
              <a:t>Rozporządzenie PE i R 2019/6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750" y="1600200"/>
            <a:ext cx="7704658" cy="4525963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pl-PL" sz="3000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pl-PL" dirty="0">
                <a:solidFill>
                  <a:schemeClr val="tx1"/>
                </a:solidFill>
              </a:rPr>
              <a:t>zwiększenie dostępności weterynaryjnych produktów leczniczych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pl-PL" dirty="0">
                <a:solidFill>
                  <a:schemeClr val="tx1"/>
                </a:solidFill>
              </a:rPr>
              <a:t>zmniejszenie obciążeń administracyjnych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pl-PL" dirty="0">
                <a:solidFill>
                  <a:schemeClr val="tx1"/>
                </a:solidFill>
              </a:rPr>
              <a:t>stymulowanie  konkurencyjności  i innowacji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pl-PL" dirty="0">
                <a:solidFill>
                  <a:schemeClr val="tx1"/>
                </a:solidFill>
              </a:rPr>
              <a:t>poprawa funkcjonowania rynku wewnętrznego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pl-PL" b="1" dirty="0">
                <a:solidFill>
                  <a:schemeClr val="tx1"/>
                </a:solidFill>
              </a:rPr>
              <a:t>przeciwdziałanie ryzyku dla zdrowia publicznego wynikającego z oporności na środki przeciwdrobnoustrojowe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pl-PL" dirty="0"/>
          </a:p>
        </p:txBody>
      </p:sp>
      <p:pic>
        <p:nvPicPr>
          <p:cNvPr id="7172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012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72208"/>
          </a:xfrm>
        </p:spPr>
        <p:txBody>
          <a:bodyPr/>
          <a:lstStyle/>
          <a:p>
            <a:pPr algn="ctr"/>
            <a:r>
              <a:rPr lang="pl-PL" altLang="pl-PL" sz="2800" b="1" dirty="0">
                <a:solidFill>
                  <a:schemeClr val="tx1"/>
                </a:solidFill>
                <a:latin typeface="+mn-lt"/>
              </a:rPr>
              <a:t>Reklama produktów leczniczych weterynaryjnych</a:t>
            </a:r>
            <a:r>
              <a:rPr lang="pl-PL" altLang="pl-PL" sz="3200" b="1" dirty="0">
                <a:solidFill>
                  <a:srgbClr val="EEECE1"/>
                </a:solidFill>
                <a:latin typeface="+mn-lt"/>
              </a:rPr>
              <a:t/>
            </a:r>
            <a:br>
              <a:rPr lang="pl-PL" altLang="pl-PL" sz="3200" b="1" dirty="0">
                <a:solidFill>
                  <a:srgbClr val="EEECE1"/>
                </a:solidFill>
                <a:latin typeface="+mn-lt"/>
              </a:rPr>
            </a:br>
            <a:endParaRPr lang="pl-PL" sz="3200" i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  <a:defRPr/>
            </a:pPr>
            <a:r>
              <a:rPr lang="pl-PL" b="1" dirty="0">
                <a:solidFill>
                  <a:schemeClr val="tx1"/>
                </a:solidFill>
              </a:rPr>
              <a:t>cel reklamy </a:t>
            </a:r>
            <a:r>
              <a:rPr lang="pl-PL" dirty="0">
                <a:solidFill>
                  <a:schemeClr val="tx1"/>
                </a:solidFill>
              </a:rPr>
              <a:t>(promowanie sprzedaży, przepisywania, dystrybucji i stosowania produktów leczniczych weterynaryjnych)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l-PL" b="1" dirty="0">
                <a:solidFill>
                  <a:schemeClr val="tx1"/>
                </a:solidFill>
              </a:rPr>
              <a:t>warunki dla reklamy </a:t>
            </a:r>
            <a:r>
              <a:rPr lang="pl-PL" dirty="0">
                <a:solidFill>
                  <a:schemeClr val="tx1"/>
                </a:solidFill>
              </a:rPr>
              <a:t>(tylko produkty lecznicze weterynaryjne zarejestrowane na terenie danego Państwa Członkowskiego, spójna z </a:t>
            </a:r>
            <a:r>
              <a:rPr lang="pl-PL" dirty="0" err="1">
                <a:solidFill>
                  <a:schemeClr val="tx1"/>
                </a:solidFill>
              </a:rPr>
              <a:t>ChPLW</a:t>
            </a:r>
            <a:r>
              <a:rPr lang="pl-PL" dirty="0">
                <a:solidFill>
                  <a:schemeClr val="tx1"/>
                </a:solidFill>
              </a:rPr>
              <a:t>, nie wprowadza w błąd, zachęca do odpowiedzialnego stosowania produktu)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l-PL" b="1" dirty="0">
                <a:solidFill>
                  <a:schemeClr val="tx1"/>
                </a:solidFill>
              </a:rPr>
              <a:t>dystrybucja w celach promocyjnych </a:t>
            </a:r>
            <a:r>
              <a:rPr lang="pl-PL" dirty="0">
                <a:solidFill>
                  <a:schemeClr val="tx1"/>
                </a:solidFill>
              </a:rPr>
              <a:t>(tylko małe ilości, odpowiednio oznakowane, </a:t>
            </a:r>
            <a:r>
              <a:rPr lang="pl-PL" u="sng" dirty="0">
                <a:solidFill>
                  <a:schemeClr val="tx1"/>
                </a:solidFill>
              </a:rPr>
              <a:t>zakaz w przypadku przeciwdrobnoustrojowych produktów leczniczych weterynaryjnych)</a:t>
            </a:r>
          </a:p>
          <a:p>
            <a:endParaRPr lang="pl-PL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03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56184"/>
          </a:xfrm>
        </p:spPr>
        <p:txBody>
          <a:bodyPr>
            <a:normAutofit/>
          </a:bodyPr>
          <a:lstStyle/>
          <a:p>
            <a:pPr algn="ctr"/>
            <a:r>
              <a:rPr lang="pl-PL" altLang="pl-PL" sz="2800" b="1" dirty="0">
                <a:solidFill>
                  <a:schemeClr val="tx1"/>
                </a:solidFill>
                <a:latin typeface="+mn-lt"/>
              </a:rPr>
              <a:t>Reklama produktów leczniczych weterynaryjnych przepisywanych na receptę</a:t>
            </a:r>
            <a:br>
              <a:rPr lang="pl-PL" altLang="pl-PL" sz="2800" b="1" dirty="0">
                <a:solidFill>
                  <a:schemeClr val="tx1"/>
                </a:solidFill>
                <a:latin typeface="+mn-lt"/>
              </a:rPr>
            </a:b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20480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Kierowana: 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- tylko do lekarzy weterynarii, ew. do osób, które zgodnie z prawem krajowym są upoważnione do dostarczania tych produktów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- do hodowców _  po spełnieniu odpowiednich warunków  (dot. tylko produktów  immunologicznych z wyłączeniem autoszczepionek, informacja o konieczności konsultacji z lekarzem weterynarii)</a:t>
            </a:r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17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r>
              <a:rPr lang="pl-P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Dziękuję za uwagę</a:t>
            </a:r>
          </a:p>
        </p:txBody>
      </p:sp>
      <p:pic>
        <p:nvPicPr>
          <p:cNvPr id="3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17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latin typeface="+mn-lt"/>
              </a:rPr>
              <a:t>Stosowanie produktów leczniczych</a:t>
            </a:r>
            <a:r>
              <a:rPr lang="pl-PL" sz="3200" b="1" dirty="0">
                <a:latin typeface="+mn-lt"/>
              </a:rPr>
              <a:t/>
            </a:r>
            <a:br>
              <a:rPr lang="pl-PL" sz="3200" b="1" dirty="0">
                <a:latin typeface="+mn-lt"/>
              </a:rPr>
            </a:br>
            <a:endParaRPr lang="pl-PL" sz="32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895850"/>
          </a:xfrm>
        </p:spPr>
        <p:txBody>
          <a:bodyPr/>
          <a:lstStyle/>
          <a:p>
            <a:endParaRPr lang="pl-PL" sz="24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l-PL" sz="2400" i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stosowanie zgodnie z warunkami dopuszczenia do obrotu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dirty="0">
                <a:solidFill>
                  <a:schemeClr val="tx1"/>
                </a:solidFill>
              </a:rPr>
              <a:t>(</a:t>
            </a:r>
            <a:r>
              <a:rPr lang="pl-PL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odstępstwa</a:t>
            </a:r>
            <a:r>
              <a:rPr lang="pl-PL" dirty="0">
                <a:solidFill>
                  <a:schemeClr val="tx1"/>
                </a:solidFill>
              </a:rPr>
              <a:t>: m.in. </a:t>
            </a:r>
            <a:r>
              <a:rPr lang="pl-PL" b="1" dirty="0">
                <a:solidFill>
                  <a:srgbClr val="7030A0"/>
                </a:solidFill>
              </a:rPr>
              <a:t>art. 116 </a:t>
            </a:r>
            <a:r>
              <a:rPr lang="pl-PL" dirty="0">
                <a:solidFill>
                  <a:schemeClr val="tx1"/>
                </a:solidFill>
              </a:rPr>
              <a:t>a także </a:t>
            </a:r>
            <a:r>
              <a:rPr lang="pl-PL" b="1" dirty="0">
                <a:solidFill>
                  <a:srgbClr val="7030A0"/>
                </a:solidFill>
              </a:rPr>
              <a:t>art. 110 </a:t>
            </a:r>
            <a:r>
              <a:rPr lang="pl-PL" dirty="0">
                <a:solidFill>
                  <a:schemeClr val="tx1"/>
                </a:solidFill>
              </a:rPr>
              <a:t>ust. 2 i 3 rozporządzenia PE i R (UE) 2019/6)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należycie uzasadnionych przypadkach PCZ będzie mogło zadecydować, że dany weterynaryjny produkt leczniczy będzie mógł być podawany </a:t>
            </a:r>
            <a:r>
              <a:rPr lang="pl-PL" u="sng" dirty="0">
                <a:solidFill>
                  <a:schemeClr val="tx1"/>
                </a:solidFill>
              </a:rPr>
              <a:t>wyłącznie</a:t>
            </a:r>
            <a:r>
              <a:rPr lang="pl-PL" dirty="0">
                <a:solidFill>
                  <a:schemeClr val="tx1"/>
                </a:solidFill>
              </a:rPr>
              <a:t> przez lekarza weterynarii</a:t>
            </a:r>
          </a:p>
          <a:p>
            <a:pPr marL="0" indent="0" algn="ctr">
              <a:buNone/>
            </a:pPr>
            <a:endParaRPr lang="pl-PL" sz="2000" b="1" i="1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948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76363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latin typeface="+mn-lt"/>
              </a:rPr>
              <a:t>Stosowanie </a:t>
            </a:r>
            <a:r>
              <a:rPr lang="pl-PL" sz="2800" b="1" u="sng" dirty="0">
                <a:latin typeface="+mn-lt"/>
              </a:rPr>
              <a:t>przeciwdrobnoustrojowych </a:t>
            </a:r>
            <a:br>
              <a:rPr lang="pl-PL" sz="2800" b="1" u="sng" dirty="0">
                <a:latin typeface="+mn-lt"/>
              </a:rPr>
            </a:br>
            <a:r>
              <a:rPr lang="pl-PL" sz="2800" b="1" dirty="0">
                <a:latin typeface="+mn-lt"/>
              </a:rPr>
              <a:t>produktów leczniczych </a:t>
            </a:r>
            <a:br>
              <a:rPr lang="pl-PL" sz="2800" b="1" dirty="0">
                <a:latin typeface="+mn-lt"/>
              </a:rPr>
            </a:b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51002"/>
            <a:ext cx="8229600" cy="407516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prstClr val="black"/>
                </a:solidFill>
              </a:rPr>
              <a:t>nie mogą być stosowane rutynowo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prstClr val="black"/>
                </a:solidFill>
              </a:rPr>
              <a:t> nie mogą być wykorzystane w celu zrekompensowania m.in. niedostatecznej higieny, niewłaściwej hodowli czy też braku opieki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prstClr val="black"/>
                </a:solidFill>
              </a:rPr>
              <a:t>nie mogą być stosowane jako </a:t>
            </a:r>
            <a:r>
              <a:rPr lang="pl-PL" dirty="0" err="1">
                <a:solidFill>
                  <a:prstClr val="black"/>
                </a:solidFill>
              </a:rPr>
              <a:t>promotory</a:t>
            </a:r>
            <a:r>
              <a:rPr lang="pl-PL" dirty="0">
                <a:solidFill>
                  <a:prstClr val="black"/>
                </a:solidFill>
              </a:rPr>
              <a:t> wzrostu czy też w celu zwiększenia wydajności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prstClr val="black"/>
                </a:solidFill>
                <a:latin typeface="Calibri" panose="020F0502020204030204"/>
              </a:rPr>
              <a:t>ich stosowanie </a:t>
            </a:r>
            <a:r>
              <a:rPr lang="pl-PL" dirty="0">
                <a:solidFill>
                  <a:prstClr val="black"/>
                </a:solidFill>
              </a:rPr>
              <a:t>profilaktycznie jest tylko możliwe w wyjątkowych przypadkach, u ograniczonej liczby zwierząt i zależy od typu środka przeciwdrobnoustrojowego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prstClr val="black"/>
                </a:solidFill>
              </a:rPr>
              <a:t>przeciwdrobnoustrojowe produkty lecznicze lub grupy przeciwdrobnoustrojowych produktów leczniczych zarezerwowane dla ludzi, zgodnie z art. 37 ust.5 rozporządzenia PE i R 2019/6,  </a:t>
            </a:r>
            <a:r>
              <a:rPr lang="pl-PL" u="sng" dirty="0">
                <a:solidFill>
                  <a:prstClr val="black"/>
                </a:solidFill>
              </a:rPr>
              <a:t>nie będą mogły </a:t>
            </a:r>
            <a:r>
              <a:rPr lang="pl-PL" dirty="0">
                <a:solidFill>
                  <a:prstClr val="black"/>
                </a:solidFill>
              </a:rPr>
              <a:t>być stosowane w ramach tzw. „kaskady”</a:t>
            </a:r>
          </a:p>
          <a:p>
            <a:endParaRPr lang="pl-PL" dirty="0"/>
          </a:p>
        </p:txBody>
      </p:sp>
      <p:pic>
        <p:nvPicPr>
          <p:cNvPr id="4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09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BDAEED-4245-4762-8A45-BEA85ECA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+mn-lt"/>
              </a:rPr>
              <a:t>Rozważne i odpowiedzialne stosowanie </a:t>
            </a:r>
            <a:r>
              <a:rPr lang="pl-PL" sz="2800" b="1" u="sng" dirty="0">
                <a:latin typeface="+mn-lt"/>
              </a:rPr>
              <a:t>przeciwdrobnoustrojowych</a:t>
            </a:r>
            <a:br>
              <a:rPr lang="pl-PL" sz="2800" b="1" u="sng" dirty="0">
                <a:latin typeface="+mn-lt"/>
              </a:rPr>
            </a:br>
            <a:r>
              <a:rPr lang="pl-PL" sz="2800" b="1" dirty="0">
                <a:latin typeface="+mn-lt"/>
              </a:rPr>
              <a:t>produktów leczniczych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0B2638-DB23-4E2C-A49F-2734ABF85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wskazanie środków przeciwdrobnoustrojowych, które będą zarezerwowane do leczenia niektórych zakażeń u  ludzi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gromadzenie danych dotyczących przeciwdrobnoustrojowych produktów leczniczych stosowanych u zwierząt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recepta weterynaryjna _ uzasadnienie wydania recepty</a:t>
            </a:r>
          </a:p>
        </p:txBody>
      </p:sp>
      <p:pic>
        <p:nvPicPr>
          <p:cNvPr id="4" name="Obraz 1" descr="http://www.minrol.gov.pl/design/ministerstwo/images/logo.png">
            <a:extLst>
              <a:ext uri="{FF2B5EF4-FFF2-40B4-BE49-F238E27FC236}">
                <a16:creationId xmlns:a16="http://schemas.microsoft.com/office/drawing/2014/main" id="{D9E6F246-4DEE-492A-8BD6-D1C2DA172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15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BDAEED-4245-4762-8A45-BEA85ECA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Środki </a:t>
            </a:r>
            <a:r>
              <a:rPr lang="pl-PL" sz="28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przeciwdrobnoustrojowe</a:t>
            </a:r>
            <a:br>
              <a:rPr lang="pl-PL" sz="28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</a:br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zarezerwowane do leczenia </a:t>
            </a:r>
            <a:b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</a:br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niektórych zakażeń u ludzi</a:t>
            </a:r>
            <a:endParaRPr lang="pl-PL" sz="28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0B2638-DB23-4E2C-A49F-2734ABF85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1" y="1845734"/>
            <a:ext cx="7755200" cy="4023360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i="1" dirty="0"/>
              <a:t>akt delegowany </a:t>
            </a:r>
            <a:r>
              <a:rPr lang="pl-PL" dirty="0"/>
              <a:t>wydany na podstawie art. 37 ust. 4                       rozporządzenia PE i R (UE) 2019/6</a:t>
            </a:r>
          </a:p>
          <a:p>
            <a:pPr marL="0" indent="0" algn="ctr">
              <a:buNone/>
            </a:pPr>
            <a:endParaRPr lang="pl-PL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pl-PL" i="1" dirty="0"/>
              <a:t>akt wykonawczy </a:t>
            </a:r>
            <a:r>
              <a:rPr lang="pl-PL" dirty="0"/>
              <a:t>wydany na podstawie art. 37 ust. 5                       rozporządzenia PE i R (UE) 2019/6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  <p:pic>
        <p:nvPicPr>
          <p:cNvPr id="4" name="Obraz 1" descr="http://www.minrol.gov.pl/design/ministerstwo/images/logo.png">
            <a:extLst>
              <a:ext uri="{FF2B5EF4-FFF2-40B4-BE49-F238E27FC236}">
                <a16:creationId xmlns:a16="http://schemas.microsoft.com/office/drawing/2014/main" id="{D9E6F246-4DEE-492A-8BD6-D1C2DA172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52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Środki </a:t>
            </a:r>
            <a:r>
              <a:rPr lang="pl-PL" sz="28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przeciwdrobnoustrojowe</a:t>
            </a:r>
            <a:br>
              <a:rPr lang="pl-PL" sz="28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</a:br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zarezerwowane do leczenia </a:t>
            </a:r>
            <a:b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</a:br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niektórych zakażeń u ludzi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4520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Obraz 1" descr="http://www.minrol.gov.pl/design/ministerstwo/images/logo.png">
            <a:extLst>
              <a:ext uri="{FF2B5EF4-FFF2-40B4-BE49-F238E27FC236}">
                <a16:creationId xmlns:a16="http://schemas.microsoft.com/office/drawing/2014/main" id="{D9E6F246-4DEE-492A-8BD6-D1C2DA172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834175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38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14203"/>
          </a:xfrm>
        </p:spPr>
        <p:txBody>
          <a:bodyPr/>
          <a:lstStyle/>
          <a:p>
            <a:pPr algn="ctr"/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Środki </a:t>
            </a:r>
            <a:r>
              <a:rPr lang="pl-PL" sz="28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przeciwdrobnoustrojowe</a:t>
            </a:r>
            <a:br>
              <a:rPr lang="pl-PL" sz="2800" b="1" u="sng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</a:br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zarezerwowane do leczenia </a:t>
            </a:r>
            <a:b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</a:br>
            <a:r>
              <a:rPr lang="pl-PL" sz="2800" b="1" dirty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/>
              </a:rPr>
              <a:t>niektórych zakażeń u ludzi</a:t>
            </a:r>
            <a:endParaRPr lang="pl-PL" dirty="0"/>
          </a:p>
        </p:txBody>
      </p:sp>
      <p:pic>
        <p:nvPicPr>
          <p:cNvPr id="6" name="Symbol zastępczy zawartości 5" descr="Wycinek ekranu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3068960"/>
            <a:ext cx="3703638" cy="2880320"/>
          </a:xfrm>
        </p:spPr>
      </p:pic>
      <p:pic>
        <p:nvPicPr>
          <p:cNvPr id="7" name="Symbol zastępczy zawartości 6" descr="Wycinek ekranu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075" y="2708920"/>
            <a:ext cx="3702050" cy="3528392"/>
          </a:xfrm>
        </p:spPr>
      </p:pic>
      <p:sp>
        <p:nvSpPr>
          <p:cNvPr id="8" name="pole tekstowe 7"/>
          <p:cNvSpPr txBox="1"/>
          <p:nvPr/>
        </p:nvSpPr>
        <p:spPr>
          <a:xfrm>
            <a:off x="822960" y="1988840"/>
            <a:ext cx="74214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Kategoryzacja klas antybiotyków stosowanych w medycynie weterynaryjnej </a:t>
            </a:r>
          </a:p>
          <a:p>
            <a:pPr algn="ctr"/>
            <a:r>
              <a:rPr lang="pl-PL" sz="1600" i="1" dirty="0"/>
              <a:t>(</a:t>
            </a:r>
            <a:r>
              <a:rPr lang="pl-PL" sz="1400" i="1" dirty="0"/>
              <a:t>z przykładowymi substancjami dopuszczonymi do stosowania w UE u ludzi lub zwierząt) </a:t>
            </a:r>
            <a:endParaRPr lang="pl-PL" sz="14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Obraz 1" descr="http://www.minrol.gov.pl/design/ministerstwo/images/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3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4C4113-08E5-C128-E9B4-3CBF1EDCA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pl-PL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Środki </a:t>
            </a:r>
            <a:r>
              <a:rPr kumimoji="0" lang="pl-PL" sz="2800" b="1" i="0" u="sng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przeciwdrobnoustrojowe</a:t>
            </a:r>
            <a:br>
              <a:rPr kumimoji="0" lang="pl-PL" sz="2800" b="1" i="0" u="sng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pl-PL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zarezerwowane do leczenia </a:t>
            </a:r>
            <a:br>
              <a:rPr kumimoji="0" lang="pl-PL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pl-PL" sz="2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niektórych zakażeń u ludzi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98A83-D4E4-DF0A-6AB7-69D0FE99D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E48312"/>
              </a:buClr>
              <a:buFont typeface="Wingdings" panose="05000000000000000000" pitchFamily="2" charset="2"/>
              <a:buChar char="ü"/>
              <a:defRPr/>
            </a:pPr>
            <a:r>
              <a:rPr lang="pl-PL" dirty="0"/>
              <a:t>inne możliwości oprócz obowiązujących: </a:t>
            </a:r>
          </a:p>
          <a:p>
            <a:pPr>
              <a:buClr>
                <a:srgbClr val="E48312"/>
              </a:buClr>
              <a:buFont typeface="Wingdings" panose="05000000000000000000" pitchFamily="2" charset="2"/>
              <a:buChar char="ü"/>
              <a:defRPr/>
            </a:pPr>
            <a:endParaRPr lang="pl-PL" dirty="0"/>
          </a:p>
          <a:p>
            <a:pPr>
              <a:buClr>
                <a:srgbClr val="E48312"/>
              </a:buClr>
              <a:buFont typeface="Wingdings" panose="05000000000000000000" pitchFamily="2" charset="2"/>
              <a:buChar char="q"/>
              <a:defRPr/>
            </a:pPr>
            <a:r>
              <a:rPr lang="pl-PL" dirty="0"/>
              <a:t>Komisja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może </a:t>
            </a:r>
            <a:r>
              <a:rPr lang="pl-PL" dirty="0"/>
              <a:t>w drodze aktu wykonawczego ustalić listę przeciwdrobnoustrojowych </a:t>
            </a:r>
            <a:r>
              <a:rPr lang="pl-PL" dirty="0" err="1"/>
              <a:t>p.l</a:t>
            </a:r>
            <a:r>
              <a:rPr lang="pl-PL" dirty="0"/>
              <a:t>. które:</a:t>
            </a:r>
          </a:p>
          <a:p>
            <a:pPr marL="0" indent="0">
              <a:buNone/>
            </a:pPr>
            <a:r>
              <a:rPr lang="pl-PL" sz="1800" dirty="0"/>
              <a:t>a) nie mogą być zastosowane zgodnie z art. 112, 113 i 114 (tzw. „kaskadą”) lub</a:t>
            </a:r>
          </a:p>
          <a:p>
            <a:pPr marL="0" indent="0">
              <a:buNone/>
            </a:pPr>
            <a:r>
              <a:rPr lang="pl-PL" sz="1800" dirty="0"/>
              <a:t>b)mogą tylko być zastosowane zgodnie z art. 112, 113 i 114 (tzw. „kaskadą”) po spełnieniu pewnych warunków</a:t>
            </a:r>
          </a:p>
          <a:p>
            <a:pPr marL="0" indent="0">
              <a:buNone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pl-PL" dirty="0"/>
              <a:t>PCZ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może</a:t>
            </a:r>
            <a:r>
              <a:rPr lang="pl-PL" dirty="0"/>
              <a:t> dalej zaostrzać lub zakazywać stosowania pewnych środków przeciwdrobnoustrojowych na swoim terenie jeśli podawanie jakiegoś produktu stoi w sprzeczności z polityką krajową dot. rozważnego stosowania przeciwdrobnoustrojowych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1" descr="http://www.minrol.gov.pl/design/ministerstwo/images/logo.png">
            <a:extLst>
              <a:ext uri="{FF2B5EF4-FFF2-40B4-BE49-F238E27FC236}">
                <a16:creationId xmlns:a16="http://schemas.microsoft.com/office/drawing/2014/main" id="{600388F6-6E20-1F5A-E668-6BA4D01FA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805488"/>
            <a:ext cx="690562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553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2322</TotalTime>
  <Words>1323</Words>
  <Application>Microsoft Office PowerPoint</Application>
  <PresentationFormat>Pokaz na ekranie (4:3)</PresentationFormat>
  <Paragraphs>185</Paragraphs>
  <Slides>22</Slides>
  <Notes>22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Wingdings</vt:lpstr>
      <vt:lpstr>Retrospekcja</vt:lpstr>
      <vt:lpstr>1_Retrospekcja</vt:lpstr>
      <vt:lpstr>Rozporządzenie Parlamentu Europejskiego i Rady (UE) 2019/6  z dnia 11 grudnia 2018 r.  w sprawie weterynaryjnych produktów leczniczych i uchylające dyrektywę 2001/82/WE    jako narządzie do realizacji zadania polegającego na rozważnym stosowaniu przeciwdrobnoustrojowych weterynaryjnych produktów leczniczych w produkcji zwierzęcej </vt:lpstr>
      <vt:lpstr>Cel zmian  wprowadzonych przez  Rozporządzenie PE i R 2019/6</vt:lpstr>
      <vt:lpstr>Stosowanie produktów leczniczych </vt:lpstr>
      <vt:lpstr>Stosowanie przeciwdrobnoustrojowych  produktów leczniczych  </vt:lpstr>
      <vt:lpstr>Rozważne i odpowiedzialne stosowanie przeciwdrobnoustrojowych produktów leczniczych</vt:lpstr>
      <vt:lpstr>Środki przeciwdrobnoustrojowe zarezerwowane do leczenia  niektórych zakażeń u ludzi</vt:lpstr>
      <vt:lpstr>Środki przeciwdrobnoustrojowe zarezerwowane do leczenia  niektórych zakażeń u ludzi</vt:lpstr>
      <vt:lpstr>Środki przeciwdrobnoustrojowe zarezerwowane do leczenia  niektórych zakażeń u ludzi</vt:lpstr>
      <vt:lpstr>Środki przeciwdrobnoustrojowe zarezerwowane do leczenia  niektórych zakażeń u ludzi</vt:lpstr>
      <vt:lpstr>Gromadzenie danych dotyczących przeciwdrobnoustrojowych produktów leczniczych stosowanych u zwierząt   </vt:lpstr>
      <vt:lpstr>     Gromadzenie danych dotyczących przeciwdrobnoustrojowych produktów leczniczych stosowanych u zwierząt </vt:lpstr>
      <vt:lpstr>Gromadzenie danych dotyczących przeciwdrobnoustrojowych produktów leczniczych stosowanych u zwierząt</vt:lpstr>
      <vt:lpstr>Gromadzenie danych dotyczących przeciwdrobnoustrojowych produktów leczniczych stosowanych u zwierząt</vt:lpstr>
      <vt:lpstr>Gromadzenie danych dotyczących przeciwdrobnoustrojowych produktów leczniczych stosowanych u zwierząt</vt:lpstr>
      <vt:lpstr>Recepta weterynaryjna  </vt:lpstr>
      <vt:lpstr>Recepta weterynaryjna  </vt:lpstr>
      <vt:lpstr>Recepta weterynaryjna  </vt:lpstr>
      <vt:lpstr>Weterynaryjne produkty lecznicze wydawane na receptę (RP)</vt:lpstr>
      <vt:lpstr>Weterynaryjne produkty lecznicze wydawane na receptę (RP)</vt:lpstr>
      <vt:lpstr>Reklama produktów leczniczych weterynaryjnych </vt:lpstr>
      <vt:lpstr>Reklama produktów leczniczych weterynaryjnych przepisywanych na receptę </vt:lpstr>
      <vt:lpstr>Dziękuję za uwagę</vt:lpstr>
    </vt:vector>
  </TitlesOfParts>
  <Company>MRiRW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Działania dotyczące produktów leczniczych weterynaryjnych w aspekcie obecnego stanu oraz planowanych zmian na poziomie UE w tym zakresie</dc:title>
  <dc:creator>Żaboklicka - Bodzioch Dorota</dc:creator>
  <cp:lastModifiedBy>Żaboklicka - Bodzioch Dorota</cp:lastModifiedBy>
  <cp:revision>187</cp:revision>
  <cp:lastPrinted>2022-06-09T11:35:26Z</cp:lastPrinted>
  <dcterms:created xsi:type="dcterms:W3CDTF">2018-01-04T10:46:55Z</dcterms:created>
  <dcterms:modified xsi:type="dcterms:W3CDTF">2022-06-09T12:14:19Z</dcterms:modified>
</cp:coreProperties>
</file>